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  <p:sldId id="28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34" y="18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" Type="http://schemas.openxmlformats.org/officeDocument/2006/relationships/image" Target="../media/image28.png"/><Relationship Id="rId21" Type="http://schemas.openxmlformats.org/officeDocument/2006/relationships/image" Target="../media/image190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2" Type="http://schemas.openxmlformats.org/officeDocument/2006/relationships/image" Target="../media/image174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5" Type="http://schemas.openxmlformats.org/officeDocument/2006/relationships/image" Target="../media/image175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137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97.png"/><Relationship Id="rId21" Type="http://schemas.openxmlformats.org/officeDocument/2006/relationships/image" Target="../media/image143.png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6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1.png"/><Relationship Id="rId24" Type="http://schemas.openxmlformats.org/officeDocument/2006/relationships/image" Target="../media/image36.png"/><Relationship Id="rId5" Type="http://schemas.openxmlformats.org/officeDocument/2006/relationships/image" Target="../media/image137.png"/><Relationship Id="rId15" Type="http://schemas.openxmlformats.org/officeDocument/2006/relationships/image" Target="../media/image205.png"/><Relationship Id="rId23" Type="http://schemas.openxmlformats.org/officeDocument/2006/relationships/image" Target="../media/image212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28.png"/><Relationship Id="rId9" Type="http://schemas.openxmlformats.org/officeDocument/2006/relationships/image" Target="../media/image141.png"/><Relationship Id="rId14" Type="http://schemas.openxmlformats.org/officeDocument/2006/relationships/image" Target="../media/image204.png"/><Relationship Id="rId22" Type="http://schemas.openxmlformats.org/officeDocument/2006/relationships/image" Target="../media/image2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8.png"/><Relationship Id="rId16" Type="http://schemas.openxmlformats.org/officeDocument/2006/relationships/image" Target="../media/image226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19" Type="http://schemas.openxmlformats.org/officeDocument/2006/relationships/image" Target="../media/image36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30.png"/><Relationship Id="rId16" Type="http://schemas.openxmlformats.org/officeDocument/2006/relationships/image" Target="../media/image24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143.png"/><Relationship Id="rId5" Type="http://schemas.openxmlformats.org/officeDocument/2006/relationships/image" Target="../media/image213.png"/><Relationship Id="rId15" Type="http://schemas.openxmlformats.org/officeDocument/2006/relationships/image" Target="../media/image240.png"/><Relationship Id="rId10" Type="http://schemas.openxmlformats.org/officeDocument/2006/relationships/image" Target="../media/image236.png"/><Relationship Id="rId19" Type="http://schemas.openxmlformats.org/officeDocument/2006/relationships/image" Target="../media/image244.png"/><Relationship Id="rId4" Type="http://schemas.openxmlformats.org/officeDocument/2006/relationships/image" Target="../media/image28.png"/><Relationship Id="rId9" Type="http://schemas.openxmlformats.org/officeDocument/2006/relationships/image" Target="../media/image235.png"/><Relationship Id="rId14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59.png"/><Relationship Id="rId26" Type="http://schemas.openxmlformats.org/officeDocument/2006/relationships/image" Target="../media/image36.png"/><Relationship Id="rId3" Type="http://schemas.openxmlformats.org/officeDocument/2006/relationships/image" Target="../media/image246.png"/><Relationship Id="rId21" Type="http://schemas.openxmlformats.org/officeDocument/2006/relationships/image" Target="../media/image262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8.png"/><Relationship Id="rId25" Type="http://schemas.openxmlformats.org/officeDocument/2006/relationships/image" Target="../media/image266.png"/><Relationship Id="rId2" Type="http://schemas.openxmlformats.org/officeDocument/2006/relationships/image" Target="../media/image245.png"/><Relationship Id="rId16" Type="http://schemas.openxmlformats.org/officeDocument/2006/relationships/image" Target="../media/image143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53.png"/><Relationship Id="rId24" Type="http://schemas.openxmlformats.org/officeDocument/2006/relationships/image" Target="../media/image265.png"/><Relationship Id="rId5" Type="http://schemas.openxmlformats.org/officeDocument/2006/relationships/image" Target="../media/image248.png"/><Relationship Id="rId15" Type="http://schemas.openxmlformats.org/officeDocument/2006/relationships/image" Target="../media/image257.png"/><Relationship Id="rId23" Type="http://schemas.openxmlformats.org/officeDocument/2006/relationships/image" Target="../media/image264.png"/><Relationship Id="rId10" Type="http://schemas.openxmlformats.org/officeDocument/2006/relationships/image" Target="../media/image252.png"/><Relationship Id="rId19" Type="http://schemas.openxmlformats.org/officeDocument/2006/relationships/image" Target="../media/image260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0.png"/><Relationship Id="rId26" Type="http://schemas.openxmlformats.org/officeDocument/2006/relationships/image" Target="../media/image288.png"/><Relationship Id="rId3" Type="http://schemas.openxmlformats.org/officeDocument/2006/relationships/image" Target="../media/image28.png"/><Relationship Id="rId21" Type="http://schemas.openxmlformats.org/officeDocument/2006/relationships/image" Target="../media/image283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79.png"/><Relationship Id="rId25" Type="http://schemas.openxmlformats.org/officeDocument/2006/relationships/image" Target="../media/image287.png"/><Relationship Id="rId2" Type="http://schemas.openxmlformats.org/officeDocument/2006/relationships/image" Target="../media/image267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29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24" Type="http://schemas.openxmlformats.org/officeDocument/2006/relationships/image" Target="../media/image286.png"/><Relationship Id="rId5" Type="http://schemas.openxmlformats.org/officeDocument/2006/relationships/image" Target="../media/image268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28" Type="http://schemas.openxmlformats.org/officeDocument/2006/relationships/image" Target="../media/image290.png"/><Relationship Id="rId10" Type="http://schemas.openxmlformats.org/officeDocument/2006/relationships/image" Target="../media/image273.png"/><Relationship Id="rId19" Type="http://schemas.openxmlformats.org/officeDocument/2006/relationships/image" Target="../media/image281.png"/><Relationship Id="rId4" Type="http://schemas.openxmlformats.org/officeDocument/2006/relationships/image" Target="../media/image249.png"/><Relationship Id="rId9" Type="http://schemas.openxmlformats.org/officeDocument/2006/relationships/image" Target="../media/image272.png"/><Relationship Id="rId14" Type="http://schemas.openxmlformats.org/officeDocument/2006/relationships/image" Target="../media/image143.png"/><Relationship Id="rId22" Type="http://schemas.openxmlformats.org/officeDocument/2006/relationships/image" Target="../media/image284.png"/><Relationship Id="rId27" Type="http://schemas.openxmlformats.org/officeDocument/2006/relationships/image" Target="../media/image289.png"/><Relationship Id="rId30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18" Type="http://schemas.openxmlformats.org/officeDocument/2006/relationships/image" Target="../media/image36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17" Type="http://schemas.openxmlformats.org/officeDocument/2006/relationships/image" Target="../media/image249.png"/><Relationship Id="rId2" Type="http://schemas.openxmlformats.org/officeDocument/2006/relationships/image" Target="../media/image28.png"/><Relationship Id="rId16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5" Type="http://schemas.openxmlformats.org/officeDocument/2006/relationships/image" Target="../media/image30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327.png"/><Relationship Id="rId39" Type="http://schemas.openxmlformats.org/officeDocument/2006/relationships/image" Target="../media/image340.png"/><Relationship Id="rId21" Type="http://schemas.openxmlformats.org/officeDocument/2006/relationships/image" Target="../media/image322.png"/><Relationship Id="rId34" Type="http://schemas.openxmlformats.org/officeDocument/2006/relationships/image" Target="../media/image335.png"/><Relationship Id="rId42" Type="http://schemas.openxmlformats.org/officeDocument/2006/relationships/image" Target="../media/image343.png"/><Relationship Id="rId47" Type="http://schemas.openxmlformats.org/officeDocument/2006/relationships/image" Target="../media/image348.png"/><Relationship Id="rId50" Type="http://schemas.openxmlformats.org/officeDocument/2006/relationships/image" Target="../media/image351.png"/><Relationship Id="rId55" Type="http://schemas.openxmlformats.org/officeDocument/2006/relationships/image" Target="../media/image143.png"/><Relationship Id="rId7" Type="http://schemas.openxmlformats.org/officeDocument/2006/relationships/image" Target="../media/image309.png"/><Relationship Id="rId2" Type="http://schemas.openxmlformats.org/officeDocument/2006/relationships/image" Target="../media/image306.png"/><Relationship Id="rId16" Type="http://schemas.openxmlformats.org/officeDocument/2006/relationships/image" Target="../media/image317.png"/><Relationship Id="rId29" Type="http://schemas.openxmlformats.org/officeDocument/2006/relationships/image" Target="../media/image330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40" Type="http://schemas.openxmlformats.org/officeDocument/2006/relationships/image" Target="../media/image341.png"/><Relationship Id="rId45" Type="http://schemas.openxmlformats.org/officeDocument/2006/relationships/image" Target="../media/image346.png"/><Relationship Id="rId53" Type="http://schemas.openxmlformats.org/officeDocument/2006/relationships/image" Target="../media/image354.png"/><Relationship Id="rId5" Type="http://schemas.openxmlformats.org/officeDocument/2006/relationships/image" Target="../media/image249.png"/><Relationship Id="rId19" Type="http://schemas.openxmlformats.org/officeDocument/2006/relationships/image" Target="../media/image320.png"/><Relationship Id="rId4" Type="http://schemas.openxmlformats.org/officeDocument/2006/relationships/image" Target="../media/image28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Relationship Id="rId43" Type="http://schemas.openxmlformats.org/officeDocument/2006/relationships/image" Target="../media/image344.png"/><Relationship Id="rId48" Type="http://schemas.openxmlformats.org/officeDocument/2006/relationships/image" Target="../media/image349.png"/><Relationship Id="rId56" Type="http://schemas.openxmlformats.org/officeDocument/2006/relationships/image" Target="../media/image356.png"/><Relationship Id="rId8" Type="http://schemas.openxmlformats.org/officeDocument/2006/relationships/image" Target="../media/image293.png"/><Relationship Id="rId51" Type="http://schemas.openxmlformats.org/officeDocument/2006/relationships/image" Target="../media/image352.png"/><Relationship Id="rId3" Type="http://schemas.openxmlformats.org/officeDocument/2006/relationships/image" Target="../media/image307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4.png"/><Relationship Id="rId38" Type="http://schemas.openxmlformats.org/officeDocument/2006/relationships/image" Target="../media/image339.png"/><Relationship Id="rId46" Type="http://schemas.openxmlformats.org/officeDocument/2006/relationships/image" Target="../media/image347.png"/><Relationship Id="rId20" Type="http://schemas.openxmlformats.org/officeDocument/2006/relationships/image" Target="../media/image321.png"/><Relationship Id="rId41" Type="http://schemas.openxmlformats.org/officeDocument/2006/relationships/image" Target="../media/image342.png"/><Relationship Id="rId54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49" Type="http://schemas.openxmlformats.org/officeDocument/2006/relationships/image" Target="../media/image350.png"/><Relationship Id="rId57" Type="http://schemas.openxmlformats.org/officeDocument/2006/relationships/image" Target="../media/image36.png"/><Relationship Id="rId10" Type="http://schemas.openxmlformats.org/officeDocument/2006/relationships/image" Target="../media/image311.png"/><Relationship Id="rId31" Type="http://schemas.openxmlformats.org/officeDocument/2006/relationships/image" Target="../media/image332.png"/><Relationship Id="rId44" Type="http://schemas.openxmlformats.org/officeDocument/2006/relationships/image" Target="../media/image345.png"/><Relationship Id="rId52" Type="http://schemas.openxmlformats.org/officeDocument/2006/relationships/image" Target="../media/image3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3" Type="http://schemas.openxmlformats.org/officeDocument/2006/relationships/image" Target="../media/image358.png"/><Relationship Id="rId7" Type="http://schemas.openxmlformats.org/officeDocument/2006/relationships/image" Target="../media/image28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" Type="http://schemas.openxmlformats.org/officeDocument/2006/relationships/image" Target="../media/image357.png"/><Relationship Id="rId16" Type="http://schemas.openxmlformats.org/officeDocument/2006/relationships/image" Target="../media/image369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11" Type="http://schemas.openxmlformats.org/officeDocument/2006/relationships/image" Target="../media/image293.png"/><Relationship Id="rId5" Type="http://schemas.openxmlformats.org/officeDocument/2006/relationships/image" Target="../media/image360.png"/><Relationship Id="rId15" Type="http://schemas.openxmlformats.org/officeDocument/2006/relationships/image" Target="../media/image368.png"/><Relationship Id="rId10" Type="http://schemas.openxmlformats.org/officeDocument/2006/relationships/image" Target="../media/image364.png"/><Relationship Id="rId19" Type="http://schemas.openxmlformats.org/officeDocument/2006/relationships/image" Target="../media/image372.png"/><Relationship Id="rId4" Type="http://schemas.openxmlformats.org/officeDocument/2006/relationships/image" Target="../media/image359.png"/><Relationship Id="rId9" Type="http://schemas.openxmlformats.org/officeDocument/2006/relationships/image" Target="../media/image363.png"/><Relationship Id="rId14" Type="http://schemas.openxmlformats.org/officeDocument/2006/relationships/image" Target="../media/image3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26" Type="http://schemas.openxmlformats.org/officeDocument/2006/relationships/image" Target="../media/image36.png"/><Relationship Id="rId3" Type="http://schemas.openxmlformats.org/officeDocument/2006/relationships/image" Target="../media/image374.png"/><Relationship Id="rId21" Type="http://schemas.openxmlformats.org/officeDocument/2006/relationships/image" Target="../media/image392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5" Type="http://schemas.openxmlformats.org/officeDocument/2006/relationships/image" Target="../media/image28.png"/><Relationship Id="rId2" Type="http://schemas.openxmlformats.org/officeDocument/2006/relationships/image" Target="../media/image373.png"/><Relationship Id="rId16" Type="http://schemas.openxmlformats.org/officeDocument/2006/relationships/image" Target="../media/image387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24" Type="http://schemas.openxmlformats.org/officeDocument/2006/relationships/image" Target="../media/image395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23" Type="http://schemas.openxmlformats.org/officeDocument/2006/relationships/image" Target="../media/image394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26" Type="http://schemas.openxmlformats.org/officeDocument/2006/relationships/image" Target="../media/image419.png"/><Relationship Id="rId39" Type="http://schemas.openxmlformats.org/officeDocument/2006/relationships/image" Target="../media/image431.png"/><Relationship Id="rId21" Type="http://schemas.openxmlformats.org/officeDocument/2006/relationships/image" Target="../media/image414.png"/><Relationship Id="rId34" Type="http://schemas.openxmlformats.org/officeDocument/2006/relationships/image" Target="../media/image42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6" Type="http://schemas.openxmlformats.org/officeDocument/2006/relationships/image" Target="../media/image409.png"/><Relationship Id="rId20" Type="http://schemas.openxmlformats.org/officeDocument/2006/relationships/image" Target="../media/image413.png"/><Relationship Id="rId29" Type="http://schemas.openxmlformats.org/officeDocument/2006/relationships/image" Target="../media/image422.png"/><Relationship Id="rId41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04.png"/><Relationship Id="rId24" Type="http://schemas.openxmlformats.org/officeDocument/2006/relationships/image" Target="../media/image417.png"/><Relationship Id="rId32" Type="http://schemas.openxmlformats.org/officeDocument/2006/relationships/image" Target="../media/image425.png"/><Relationship Id="rId37" Type="http://schemas.openxmlformats.org/officeDocument/2006/relationships/image" Target="../media/image430.png"/><Relationship Id="rId40" Type="http://schemas.openxmlformats.org/officeDocument/2006/relationships/image" Target="../media/image378.png"/><Relationship Id="rId5" Type="http://schemas.openxmlformats.org/officeDocument/2006/relationships/image" Target="../media/image399.png"/><Relationship Id="rId15" Type="http://schemas.openxmlformats.org/officeDocument/2006/relationships/image" Target="../media/image408.png"/><Relationship Id="rId23" Type="http://schemas.openxmlformats.org/officeDocument/2006/relationships/image" Target="../media/image416.png"/><Relationship Id="rId28" Type="http://schemas.openxmlformats.org/officeDocument/2006/relationships/image" Target="../media/image421.png"/><Relationship Id="rId36" Type="http://schemas.openxmlformats.org/officeDocument/2006/relationships/image" Target="../media/image429.png"/><Relationship Id="rId10" Type="http://schemas.openxmlformats.org/officeDocument/2006/relationships/image" Target="../media/image403.png"/><Relationship Id="rId19" Type="http://schemas.openxmlformats.org/officeDocument/2006/relationships/image" Target="../media/image412.png"/><Relationship Id="rId31" Type="http://schemas.openxmlformats.org/officeDocument/2006/relationships/image" Target="../media/image424.png"/><Relationship Id="rId4" Type="http://schemas.openxmlformats.org/officeDocument/2006/relationships/image" Target="../media/image398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Relationship Id="rId22" Type="http://schemas.openxmlformats.org/officeDocument/2006/relationships/image" Target="../media/image415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35" Type="http://schemas.openxmlformats.org/officeDocument/2006/relationships/image" Target="../media/image428.png"/><Relationship Id="rId8" Type="http://schemas.openxmlformats.org/officeDocument/2006/relationships/image" Target="../media/image28.png"/><Relationship Id="rId3" Type="http://schemas.openxmlformats.org/officeDocument/2006/relationships/image" Target="../media/image397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5" Type="http://schemas.openxmlformats.org/officeDocument/2006/relationships/image" Target="../media/image418.png"/><Relationship Id="rId33" Type="http://schemas.openxmlformats.org/officeDocument/2006/relationships/image" Target="../media/image426.png"/><Relationship Id="rId38" Type="http://schemas.openxmlformats.org/officeDocument/2006/relationships/image" Target="../media/image3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3.png"/><Relationship Id="rId7" Type="http://schemas.openxmlformats.org/officeDocument/2006/relationships/image" Target="../media/image436.png"/><Relationship Id="rId12" Type="http://schemas.openxmlformats.org/officeDocument/2006/relationships/image" Target="../media/image36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78.png"/><Relationship Id="rId5" Type="http://schemas.openxmlformats.org/officeDocument/2006/relationships/image" Target="../media/image435.png"/><Relationship Id="rId10" Type="http://schemas.openxmlformats.org/officeDocument/2006/relationships/image" Target="../media/image439.png"/><Relationship Id="rId4" Type="http://schemas.openxmlformats.org/officeDocument/2006/relationships/image" Target="../media/image434.png"/><Relationship Id="rId9" Type="http://schemas.openxmlformats.org/officeDocument/2006/relationships/image" Target="../media/image4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50.png"/><Relationship Id="rId18" Type="http://schemas.openxmlformats.org/officeDocument/2006/relationships/image" Target="../media/image455.png"/><Relationship Id="rId26" Type="http://schemas.openxmlformats.org/officeDocument/2006/relationships/image" Target="../media/image463.png"/><Relationship Id="rId3" Type="http://schemas.openxmlformats.org/officeDocument/2006/relationships/image" Target="../media/image441.png"/><Relationship Id="rId21" Type="http://schemas.openxmlformats.org/officeDocument/2006/relationships/image" Target="../media/image458.png"/><Relationship Id="rId7" Type="http://schemas.openxmlformats.org/officeDocument/2006/relationships/image" Target="../media/image444.png"/><Relationship Id="rId12" Type="http://schemas.openxmlformats.org/officeDocument/2006/relationships/image" Target="../media/image449.png"/><Relationship Id="rId17" Type="http://schemas.openxmlformats.org/officeDocument/2006/relationships/image" Target="../media/image454.png"/><Relationship Id="rId25" Type="http://schemas.openxmlformats.org/officeDocument/2006/relationships/image" Target="../media/image462.png"/><Relationship Id="rId2" Type="http://schemas.openxmlformats.org/officeDocument/2006/relationships/image" Target="../media/image440.png"/><Relationship Id="rId16" Type="http://schemas.openxmlformats.org/officeDocument/2006/relationships/image" Target="../media/image453.png"/><Relationship Id="rId20" Type="http://schemas.openxmlformats.org/officeDocument/2006/relationships/image" Target="../media/image45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48.png"/><Relationship Id="rId24" Type="http://schemas.openxmlformats.org/officeDocument/2006/relationships/image" Target="../media/image461.png"/><Relationship Id="rId5" Type="http://schemas.openxmlformats.org/officeDocument/2006/relationships/image" Target="../media/image443.png"/><Relationship Id="rId15" Type="http://schemas.openxmlformats.org/officeDocument/2006/relationships/image" Target="../media/image452.png"/><Relationship Id="rId23" Type="http://schemas.openxmlformats.org/officeDocument/2006/relationships/image" Target="../media/image460.png"/><Relationship Id="rId28" Type="http://schemas.openxmlformats.org/officeDocument/2006/relationships/image" Target="../media/image378.png"/><Relationship Id="rId10" Type="http://schemas.openxmlformats.org/officeDocument/2006/relationships/image" Target="../media/image447.png"/><Relationship Id="rId19" Type="http://schemas.openxmlformats.org/officeDocument/2006/relationships/image" Target="../media/image456.png"/><Relationship Id="rId4" Type="http://schemas.openxmlformats.org/officeDocument/2006/relationships/image" Target="../media/image442.png"/><Relationship Id="rId9" Type="http://schemas.openxmlformats.org/officeDocument/2006/relationships/image" Target="../media/image446.png"/><Relationship Id="rId14" Type="http://schemas.openxmlformats.org/officeDocument/2006/relationships/image" Target="../media/image451.png"/><Relationship Id="rId22" Type="http://schemas.openxmlformats.org/officeDocument/2006/relationships/image" Target="../media/image459.png"/><Relationship Id="rId27" Type="http://schemas.openxmlformats.org/officeDocument/2006/relationships/image" Target="../media/image4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13" Type="http://schemas.openxmlformats.org/officeDocument/2006/relationships/image" Target="../media/image473.png"/><Relationship Id="rId18" Type="http://schemas.openxmlformats.org/officeDocument/2006/relationships/image" Target="../media/image477.png"/><Relationship Id="rId26" Type="http://schemas.openxmlformats.org/officeDocument/2006/relationships/image" Target="../media/image463.png"/><Relationship Id="rId3" Type="http://schemas.openxmlformats.org/officeDocument/2006/relationships/image" Target="../media/image441.png"/><Relationship Id="rId21" Type="http://schemas.openxmlformats.org/officeDocument/2006/relationships/image" Target="../media/image480.png"/><Relationship Id="rId7" Type="http://schemas.openxmlformats.org/officeDocument/2006/relationships/image" Target="../media/image467.png"/><Relationship Id="rId12" Type="http://schemas.openxmlformats.org/officeDocument/2006/relationships/image" Target="../media/image472.png"/><Relationship Id="rId17" Type="http://schemas.openxmlformats.org/officeDocument/2006/relationships/image" Target="../media/image476.png"/><Relationship Id="rId25" Type="http://schemas.openxmlformats.org/officeDocument/2006/relationships/image" Target="../media/image462.png"/><Relationship Id="rId2" Type="http://schemas.openxmlformats.org/officeDocument/2006/relationships/image" Target="../media/image440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71.png"/><Relationship Id="rId24" Type="http://schemas.openxmlformats.org/officeDocument/2006/relationships/image" Target="../media/image461.png"/><Relationship Id="rId5" Type="http://schemas.openxmlformats.org/officeDocument/2006/relationships/image" Target="../media/image466.png"/><Relationship Id="rId15" Type="http://schemas.openxmlformats.org/officeDocument/2006/relationships/image" Target="../media/image452.png"/><Relationship Id="rId23" Type="http://schemas.openxmlformats.org/officeDocument/2006/relationships/image" Target="../media/image460.png"/><Relationship Id="rId28" Type="http://schemas.openxmlformats.org/officeDocument/2006/relationships/image" Target="../media/image378.png"/><Relationship Id="rId10" Type="http://schemas.openxmlformats.org/officeDocument/2006/relationships/image" Target="../media/image470.png"/><Relationship Id="rId19" Type="http://schemas.openxmlformats.org/officeDocument/2006/relationships/image" Target="../media/image478.png"/><Relationship Id="rId4" Type="http://schemas.openxmlformats.org/officeDocument/2006/relationships/image" Target="../media/image465.png"/><Relationship Id="rId9" Type="http://schemas.openxmlformats.org/officeDocument/2006/relationships/image" Target="../media/image469.png"/><Relationship Id="rId14" Type="http://schemas.openxmlformats.org/officeDocument/2006/relationships/image" Target="../media/image474.png"/><Relationship Id="rId22" Type="http://schemas.openxmlformats.org/officeDocument/2006/relationships/image" Target="../media/image481.png"/><Relationship Id="rId27" Type="http://schemas.openxmlformats.org/officeDocument/2006/relationships/image" Target="../media/image4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13" Type="http://schemas.openxmlformats.org/officeDocument/2006/relationships/image" Target="../media/image491.png"/><Relationship Id="rId18" Type="http://schemas.openxmlformats.org/officeDocument/2006/relationships/image" Target="../media/image495.png"/><Relationship Id="rId26" Type="http://schemas.openxmlformats.org/officeDocument/2006/relationships/image" Target="../media/image463.png"/><Relationship Id="rId3" Type="http://schemas.openxmlformats.org/officeDocument/2006/relationships/image" Target="../media/image441.png"/><Relationship Id="rId21" Type="http://schemas.openxmlformats.org/officeDocument/2006/relationships/image" Target="../media/image454.png"/><Relationship Id="rId7" Type="http://schemas.openxmlformats.org/officeDocument/2006/relationships/image" Target="../media/image485.png"/><Relationship Id="rId12" Type="http://schemas.openxmlformats.org/officeDocument/2006/relationships/image" Target="../media/image490.png"/><Relationship Id="rId17" Type="http://schemas.openxmlformats.org/officeDocument/2006/relationships/image" Target="../media/image494.png"/><Relationship Id="rId25" Type="http://schemas.openxmlformats.org/officeDocument/2006/relationships/image" Target="../media/image462.png"/><Relationship Id="rId2" Type="http://schemas.openxmlformats.org/officeDocument/2006/relationships/image" Target="../media/image482.png"/><Relationship Id="rId16" Type="http://schemas.openxmlformats.org/officeDocument/2006/relationships/image" Target="../media/image493.png"/><Relationship Id="rId20" Type="http://schemas.openxmlformats.org/officeDocument/2006/relationships/image" Target="../media/image49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89.png"/><Relationship Id="rId24" Type="http://schemas.openxmlformats.org/officeDocument/2006/relationships/image" Target="../media/image461.png"/><Relationship Id="rId5" Type="http://schemas.openxmlformats.org/officeDocument/2006/relationships/image" Target="../media/image484.png"/><Relationship Id="rId15" Type="http://schemas.openxmlformats.org/officeDocument/2006/relationships/image" Target="../media/image452.png"/><Relationship Id="rId23" Type="http://schemas.openxmlformats.org/officeDocument/2006/relationships/image" Target="../media/image460.png"/><Relationship Id="rId28" Type="http://schemas.openxmlformats.org/officeDocument/2006/relationships/image" Target="../media/image378.png"/><Relationship Id="rId10" Type="http://schemas.openxmlformats.org/officeDocument/2006/relationships/image" Target="../media/image488.png"/><Relationship Id="rId19" Type="http://schemas.openxmlformats.org/officeDocument/2006/relationships/image" Target="../media/image496.png"/><Relationship Id="rId4" Type="http://schemas.openxmlformats.org/officeDocument/2006/relationships/image" Target="../media/image483.png"/><Relationship Id="rId9" Type="http://schemas.openxmlformats.org/officeDocument/2006/relationships/image" Target="../media/image487.png"/><Relationship Id="rId14" Type="http://schemas.openxmlformats.org/officeDocument/2006/relationships/image" Target="../media/image492.png"/><Relationship Id="rId22" Type="http://schemas.openxmlformats.org/officeDocument/2006/relationships/image" Target="../media/image498.png"/><Relationship Id="rId27" Type="http://schemas.openxmlformats.org/officeDocument/2006/relationships/image" Target="../media/image4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13" Type="http://schemas.openxmlformats.org/officeDocument/2006/relationships/image" Target="../media/image510.png"/><Relationship Id="rId18" Type="http://schemas.openxmlformats.org/officeDocument/2006/relationships/image" Target="../media/image515.png"/><Relationship Id="rId26" Type="http://schemas.openxmlformats.org/officeDocument/2006/relationships/image" Target="../media/image522.png"/><Relationship Id="rId3" Type="http://schemas.openxmlformats.org/officeDocument/2006/relationships/image" Target="../media/image500.png"/><Relationship Id="rId21" Type="http://schemas.openxmlformats.org/officeDocument/2006/relationships/image" Target="../media/image517.png"/><Relationship Id="rId7" Type="http://schemas.openxmlformats.org/officeDocument/2006/relationships/image" Target="../media/image504.png"/><Relationship Id="rId12" Type="http://schemas.openxmlformats.org/officeDocument/2006/relationships/image" Target="../media/image509.png"/><Relationship Id="rId17" Type="http://schemas.openxmlformats.org/officeDocument/2006/relationships/image" Target="../media/image514.png"/><Relationship Id="rId25" Type="http://schemas.openxmlformats.org/officeDocument/2006/relationships/image" Target="../media/image521.png"/><Relationship Id="rId2" Type="http://schemas.openxmlformats.org/officeDocument/2006/relationships/image" Target="../media/image499.png"/><Relationship Id="rId16" Type="http://schemas.openxmlformats.org/officeDocument/2006/relationships/image" Target="../media/image513.png"/><Relationship Id="rId20" Type="http://schemas.openxmlformats.org/officeDocument/2006/relationships/image" Target="../media/image5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24" Type="http://schemas.openxmlformats.org/officeDocument/2006/relationships/image" Target="../media/image520.png"/><Relationship Id="rId5" Type="http://schemas.openxmlformats.org/officeDocument/2006/relationships/image" Target="../media/image502.png"/><Relationship Id="rId15" Type="http://schemas.openxmlformats.org/officeDocument/2006/relationships/image" Target="../media/image512.png"/><Relationship Id="rId23" Type="http://schemas.openxmlformats.org/officeDocument/2006/relationships/image" Target="../media/image519.png"/><Relationship Id="rId28" Type="http://schemas.openxmlformats.org/officeDocument/2006/relationships/image" Target="../media/image36.png"/><Relationship Id="rId10" Type="http://schemas.openxmlformats.org/officeDocument/2006/relationships/image" Target="../media/image507.png"/><Relationship Id="rId19" Type="http://schemas.openxmlformats.org/officeDocument/2006/relationships/image" Target="../media/image28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Relationship Id="rId14" Type="http://schemas.openxmlformats.org/officeDocument/2006/relationships/image" Target="../media/image511.png"/><Relationship Id="rId22" Type="http://schemas.openxmlformats.org/officeDocument/2006/relationships/image" Target="../media/image518.png"/><Relationship Id="rId27" Type="http://schemas.openxmlformats.org/officeDocument/2006/relationships/image" Target="../media/image5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13" Type="http://schemas.openxmlformats.org/officeDocument/2006/relationships/image" Target="../media/image534.png"/><Relationship Id="rId18" Type="http://schemas.openxmlformats.org/officeDocument/2006/relationships/image" Target="../media/image539.png"/><Relationship Id="rId3" Type="http://schemas.openxmlformats.org/officeDocument/2006/relationships/image" Target="../media/image525.png"/><Relationship Id="rId21" Type="http://schemas.openxmlformats.org/officeDocument/2006/relationships/image" Target="../media/image542.png"/><Relationship Id="rId7" Type="http://schemas.openxmlformats.org/officeDocument/2006/relationships/image" Target="../media/image528.png"/><Relationship Id="rId12" Type="http://schemas.openxmlformats.org/officeDocument/2006/relationships/image" Target="../media/image533.png"/><Relationship Id="rId17" Type="http://schemas.openxmlformats.org/officeDocument/2006/relationships/image" Target="../media/image538.png"/><Relationship Id="rId2" Type="http://schemas.openxmlformats.org/officeDocument/2006/relationships/image" Target="../media/image524.png"/><Relationship Id="rId16" Type="http://schemas.openxmlformats.org/officeDocument/2006/relationships/image" Target="../media/image537.png"/><Relationship Id="rId20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7.png"/><Relationship Id="rId11" Type="http://schemas.openxmlformats.org/officeDocument/2006/relationships/image" Target="../media/image532.png"/><Relationship Id="rId24" Type="http://schemas.openxmlformats.org/officeDocument/2006/relationships/image" Target="../media/image544.png"/><Relationship Id="rId5" Type="http://schemas.openxmlformats.org/officeDocument/2006/relationships/image" Target="../media/image28.png"/><Relationship Id="rId15" Type="http://schemas.openxmlformats.org/officeDocument/2006/relationships/image" Target="../media/image536.png"/><Relationship Id="rId23" Type="http://schemas.openxmlformats.org/officeDocument/2006/relationships/image" Target="../media/image36.png"/><Relationship Id="rId10" Type="http://schemas.openxmlformats.org/officeDocument/2006/relationships/image" Target="../media/image531.png"/><Relationship Id="rId19" Type="http://schemas.openxmlformats.org/officeDocument/2006/relationships/image" Target="../media/image540.png"/><Relationship Id="rId4" Type="http://schemas.openxmlformats.org/officeDocument/2006/relationships/image" Target="../media/image526.png"/><Relationship Id="rId9" Type="http://schemas.openxmlformats.org/officeDocument/2006/relationships/image" Target="../media/image530.png"/><Relationship Id="rId14" Type="http://schemas.openxmlformats.org/officeDocument/2006/relationships/image" Target="../media/image535.png"/><Relationship Id="rId22" Type="http://schemas.openxmlformats.org/officeDocument/2006/relationships/image" Target="../media/image5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50" Type="http://schemas.openxmlformats.org/officeDocument/2006/relationships/image" Target="../media/image108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9" Type="http://schemas.openxmlformats.org/officeDocument/2006/relationships/image" Target="../media/image87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3" Type="http://schemas.openxmlformats.org/officeDocument/2006/relationships/image" Target="../media/image36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4" Type="http://schemas.openxmlformats.org/officeDocument/2006/relationships/image" Target="../media/image28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8" Type="http://schemas.openxmlformats.org/officeDocument/2006/relationships/image" Target="../media/image66.png"/><Relationship Id="rId51" Type="http://schemas.openxmlformats.org/officeDocument/2006/relationships/image" Target="../media/image109.png"/><Relationship Id="rId3" Type="http://schemas.openxmlformats.org/officeDocument/2006/relationships/image" Target="../media/image62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20" Type="http://schemas.openxmlformats.org/officeDocument/2006/relationships/image" Target="../media/image78.png"/><Relationship Id="rId41" Type="http://schemas.openxmlformats.org/officeDocument/2006/relationships/image" Target="../media/image99.png"/><Relationship Id="rId54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49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28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28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136.png"/><Relationship Id="rId21" Type="http://schemas.openxmlformats.org/officeDocument/2006/relationships/image" Target="../media/image148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2" Type="http://schemas.openxmlformats.org/officeDocument/2006/relationships/image" Target="../media/image135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26.png"/><Relationship Id="rId24" Type="http://schemas.openxmlformats.org/officeDocument/2006/relationships/image" Target="../media/image151.png"/><Relationship Id="rId5" Type="http://schemas.openxmlformats.org/officeDocument/2006/relationships/image" Target="../media/image137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10" Type="http://schemas.openxmlformats.org/officeDocument/2006/relationships/image" Target="../media/image125.png"/><Relationship Id="rId19" Type="http://schemas.openxmlformats.org/officeDocument/2006/relationships/image" Target="../media/image146.png"/><Relationship Id="rId4" Type="http://schemas.openxmlformats.org/officeDocument/2006/relationships/image" Target="../media/image28.png"/><Relationship Id="rId9" Type="http://schemas.openxmlformats.org/officeDocument/2006/relationships/image" Target="../media/image140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58.png"/><Relationship Id="rId21" Type="http://schemas.openxmlformats.org/officeDocument/2006/relationships/image" Target="../media/image3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7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64.png"/><Relationship Id="rId5" Type="http://schemas.openxmlformats.org/officeDocument/2006/relationships/image" Target="../media/image2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4" Type="http://schemas.openxmlformats.org/officeDocument/2006/relationships/image" Target="../media/image159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0162" y="1903241"/>
            <a:ext cx="13298814" cy="40225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1432" y="8087965"/>
            <a:ext cx="1100092" cy="8837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001" y="8174825"/>
            <a:ext cx="3464056" cy="589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1672" y="4384172"/>
            <a:ext cx="5241646" cy="5169556"/>
            <a:chOff x="12131672" y="4384172"/>
            <a:chExt cx="5241646" cy="51695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1672" y="4384172"/>
              <a:ext cx="5241646" cy="5169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24331" y="1982981"/>
            <a:ext cx="6214957" cy="6689582"/>
            <a:chOff x="11324331" y="1982981"/>
            <a:chExt cx="6214957" cy="6689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4331" y="1982981"/>
              <a:ext cx="6214957" cy="66895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603" y="265696"/>
            <a:ext cx="3946049" cy="12065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460" y="1538859"/>
            <a:ext cx="2642222" cy="868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642" y="3060225"/>
            <a:ext cx="4624634" cy="6738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4023" y="5506668"/>
            <a:ext cx="3755782" cy="11870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0542" y="4742329"/>
            <a:ext cx="672339" cy="273159"/>
            <a:chOff x="10190542" y="4742329"/>
            <a:chExt cx="672339" cy="273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0542" y="4742329"/>
              <a:ext cx="672339" cy="273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67583" y="2984550"/>
            <a:ext cx="5664154" cy="5135663"/>
            <a:chOff x="2467583" y="2984550"/>
            <a:chExt cx="5664154" cy="513566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22337" y="4551094"/>
              <a:ext cx="3256516" cy="123429"/>
              <a:chOff x="3622337" y="4551094"/>
              <a:chExt cx="3256516" cy="123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622337" y="4551094"/>
                <a:ext cx="3256516" cy="123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058735" y="7033921"/>
              <a:ext cx="3256516" cy="123429"/>
              <a:chOff x="5058735" y="7033921"/>
              <a:chExt cx="3256516" cy="12342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9000000">
                <a:off x="5058735" y="7033921"/>
                <a:ext cx="3256516" cy="123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238509" y="7111355"/>
              <a:ext cx="3256516" cy="123429"/>
              <a:chOff x="2238509" y="7111355"/>
              <a:chExt cx="3256516" cy="1234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780000">
                <a:off x="2238509" y="7111355"/>
                <a:ext cx="3256516" cy="12342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9123" y="3074261"/>
            <a:ext cx="4434773" cy="6597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19201" y="7107220"/>
            <a:ext cx="2721449" cy="6738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19430" y="2121709"/>
            <a:ext cx="4594175" cy="8685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2316" y="2298844"/>
            <a:ext cx="7135194" cy="6597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4076" y="7703522"/>
            <a:ext cx="3272748" cy="1714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42287" y="4207668"/>
            <a:ext cx="3872513" cy="17231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48382" y="3463202"/>
            <a:ext cx="1989284" cy="6963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75091" y="6135594"/>
            <a:ext cx="672339" cy="273159"/>
            <a:chOff x="13675091" y="6135594"/>
            <a:chExt cx="672339" cy="2731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75091" y="6135594"/>
              <a:ext cx="672339" cy="273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34517" y="6903079"/>
            <a:ext cx="5794585" cy="1474883"/>
            <a:chOff x="11534517" y="6903079"/>
            <a:chExt cx="5794585" cy="14748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88804" y="6857366"/>
              <a:ext cx="5816830" cy="65979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36100" y="7333537"/>
              <a:ext cx="3188644" cy="67217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36085" y="7830547"/>
              <a:ext cx="1996445" cy="67217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11811" y="2853315"/>
            <a:ext cx="4872259" cy="7237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83935" y="5692351"/>
            <a:ext cx="2558922" cy="362112"/>
            <a:chOff x="6583935" y="5692351"/>
            <a:chExt cx="2558922" cy="3621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83935" y="5692351"/>
              <a:ext cx="2558922" cy="3621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2408" y="6054462"/>
            <a:ext cx="2706995" cy="738271"/>
            <a:chOff x="6552408" y="6054462"/>
            <a:chExt cx="2706995" cy="7382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52408" y="6054462"/>
              <a:ext cx="2706995" cy="7382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3961" y="3596914"/>
            <a:ext cx="3567245" cy="1881751"/>
            <a:chOff x="683961" y="3596914"/>
            <a:chExt cx="3567245" cy="18817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3961" y="3596914"/>
              <a:ext cx="3567245" cy="18817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5619" y="3695468"/>
            <a:ext cx="3297148" cy="1846403"/>
            <a:chOff x="6145619" y="3695468"/>
            <a:chExt cx="3297148" cy="18464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45619" y="3695468"/>
              <a:ext cx="3297148" cy="18464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4385" y="7627018"/>
            <a:ext cx="3518498" cy="1748184"/>
            <a:chOff x="1754385" y="7627018"/>
            <a:chExt cx="3518498" cy="174818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4385" y="7627018"/>
              <a:ext cx="3518498" cy="174818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3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2230" y="2617451"/>
            <a:ext cx="5673171" cy="5692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4450" y="3057850"/>
            <a:ext cx="5135942" cy="1812267"/>
            <a:chOff x="234450" y="3057850"/>
            <a:chExt cx="5135942" cy="1812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450" y="3057850"/>
              <a:ext cx="5135942" cy="1812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603" y="265696"/>
            <a:ext cx="3946049" cy="12065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6144" y="2251746"/>
            <a:ext cx="1733900" cy="868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460" y="1583687"/>
            <a:ext cx="4671887" cy="8685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58842" y="2787159"/>
            <a:ext cx="541382" cy="541382"/>
            <a:chOff x="4258842" y="2787159"/>
            <a:chExt cx="541382" cy="5413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8842" y="2787159"/>
              <a:ext cx="541382" cy="541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320" y="2708341"/>
            <a:ext cx="3628483" cy="659724"/>
            <a:chOff x="465320" y="2708341"/>
            <a:chExt cx="3628483" cy="6597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320" y="2708341"/>
              <a:ext cx="3628483" cy="6597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412" y="3624744"/>
            <a:ext cx="5150334" cy="12024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2793" y="5085716"/>
            <a:ext cx="4128278" cy="7237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8507" y="5882968"/>
            <a:ext cx="4151209" cy="12859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1186" y="7516818"/>
            <a:ext cx="5132138" cy="1922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5918" y="7516818"/>
            <a:ext cx="2827129" cy="3848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90342" y="3454272"/>
            <a:ext cx="4336947" cy="591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75703" y="4188682"/>
            <a:ext cx="3566225" cy="5790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82882" y="4910886"/>
            <a:ext cx="3751866" cy="9447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8078" y="5998794"/>
            <a:ext cx="1761475" cy="5790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26314" y="6720998"/>
            <a:ext cx="5065003" cy="5790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86815" y="7443200"/>
            <a:ext cx="2744000" cy="5790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66950" y="5291992"/>
            <a:ext cx="672339" cy="273159"/>
            <a:chOff x="11966950" y="5291992"/>
            <a:chExt cx="672339" cy="273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66950" y="5291992"/>
              <a:ext cx="672339" cy="2731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16667" y="1430201"/>
            <a:ext cx="4119541" cy="3848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1932" y="5374706"/>
            <a:ext cx="5135942" cy="1812267"/>
            <a:chOff x="241932" y="5374706"/>
            <a:chExt cx="5135942" cy="18122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32" y="5374706"/>
              <a:ext cx="5135942" cy="181226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85481" y="-1561290"/>
            <a:ext cx="9257143" cy="139852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603" y="265696"/>
            <a:ext cx="2812371" cy="1206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460" y="1569318"/>
            <a:ext cx="2642222" cy="8829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02" y="2619448"/>
            <a:ext cx="4171273" cy="384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6201" y="129737"/>
            <a:ext cx="7011447" cy="5607598"/>
            <a:chOff x="11156201" y="129737"/>
            <a:chExt cx="7011447" cy="5607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6201" y="129737"/>
              <a:ext cx="7011447" cy="5607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5142" y="5896204"/>
            <a:ext cx="6086841" cy="591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0906" y="6412884"/>
            <a:ext cx="7150431" cy="5790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28427" y="6917358"/>
            <a:ext cx="8108576" cy="5790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25144" y="7421832"/>
            <a:ext cx="4671261" cy="591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52735" y="1722516"/>
            <a:ext cx="5871076" cy="6738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12190" y="7938512"/>
            <a:ext cx="2305365" cy="6926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51658" y="8556630"/>
            <a:ext cx="7833993" cy="6738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73789" y="2883487"/>
            <a:ext cx="4912563" cy="890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04769" y="3800053"/>
            <a:ext cx="499947" cy="273159"/>
            <a:chOff x="8204769" y="3800053"/>
            <a:chExt cx="499947" cy="273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8204769" y="3800053"/>
              <a:ext cx="499947" cy="27315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26917" y="4286688"/>
            <a:ext cx="4494516" cy="5790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25144" y="5388173"/>
            <a:ext cx="4098629" cy="5825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896256" y="-106716"/>
            <a:ext cx="9257143" cy="124970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02934" y="5355068"/>
            <a:ext cx="8680829" cy="3812294"/>
            <a:chOff x="5902934" y="5355068"/>
            <a:chExt cx="8680829" cy="38122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02934" y="5355068"/>
              <a:ext cx="8680829" cy="38122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8112" y="3009150"/>
            <a:ext cx="8094805" cy="2210926"/>
            <a:chOff x="348112" y="3009150"/>
            <a:chExt cx="8094805" cy="2210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112" y="3009150"/>
              <a:ext cx="8094805" cy="2210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8112" y="5809524"/>
            <a:ext cx="8094805" cy="1812405"/>
            <a:chOff x="348112" y="5809524"/>
            <a:chExt cx="8094805" cy="18124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112" y="5809524"/>
              <a:ext cx="8094805" cy="1812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603" y="265696"/>
            <a:ext cx="2812371" cy="1206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60" y="1569314"/>
            <a:ext cx="3657055" cy="8750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0411" y="3772790"/>
            <a:ext cx="6916903" cy="14285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035" y="2761790"/>
            <a:ext cx="4277824" cy="5825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411" y="3337114"/>
            <a:ext cx="7730850" cy="5498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4799" y="5600252"/>
            <a:ext cx="4307995" cy="591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65458" y="4803225"/>
            <a:ext cx="672339" cy="273159"/>
            <a:chOff x="13665458" y="4803225"/>
            <a:chExt cx="672339" cy="2731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65458" y="4803225"/>
              <a:ext cx="672339" cy="2731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1365" y="680364"/>
            <a:ext cx="1689100" cy="5498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7989" y="674124"/>
            <a:ext cx="3543529" cy="54982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9459" y="6247763"/>
            <a:ext cx="4892828" cy="5498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9459" y="6639230"/>
            <a:ext cx="4892574" cy="5498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4291" y="7036680"/>
            <a:ext cx="6298252" cy="549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99340" y="-2751142"/>
            <a:ext cx="6171429" cy="159424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89831" y="-2751142"/>
            <a:ext cx="6171429" cy="159424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8030" y="8062632"/>
            <a:ext cx="8111465" cy="745673"/>
            <a:chOff x="418030" y="8062632"/>
            <a:chExt cx="8111465" cy="7456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8030" y="8062632"/>
              <a:ext cx="8111465" cy="74567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6241" y="6570057"/>
            <a:ext cx="17173232" cy="2481829"/>
            <a:chOff x="556241" y="6570057"/>
            <a:chExt cx="17173232" cy="25591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41" y="6570057"/>
              <a:ext cx="17173232" cy="25591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695" y="1800728"/>
            <a:ext cx="17173232" cy="1633472"/>
            <a:chOff x="553695" y="1800728"/>
            <a:chExt cx="17173232" cy="16334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95" y="1800728"/>
              <a:ext cx="17173232" cy="16334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241" y="4094434"/>
            <a:ext cx="17173232" cy="1429376"/>
            <a:chOff x="556241" y="4094434"/>
            <a:chExt cx="17173232" cy="1429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41" y="4094434"/>
              <a:ext cx="17173232" cy="1429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07502" y="1990639"/>
            <a:ext cx="2462673" cy="559588"/>
            <a:chOff x="3607502" y="1990639"/>
            <a:chExt cx="2462673" cy="5595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7502" y="1990639"/>
              <a:ext cx="2462673" cy="5595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6603" y="265696"/>
            <a:ext cx="3218423" cy="12065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5693" y="1349459"/>
            <a:ext cx="2230803" cy="10146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2804" y="1950393"/>
            <a:ext cx="5719219" cy="18935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693" y="6150319"/>
            <a:ext cx="3602199" cy="10146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0435" y="3546395"/>
            <a:ext cx="12428692" cy="4398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0438" y="2704101"/>
            <a:ext cx="3055924" cy="549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5053" y="2008885"/>
            <a:ext cx="2408168" cy="6597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66586" y="2704101"/>
            <a:ext cx="2494414" cy="549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25987" y="2716580"/>
            <a:ext cx="805506" cy="385913"/>
            <a:chOff x="4425987" y="2716580"/>
            <a:chExt cx="805506" cy="3859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25987" y="2716580"/>
              <a:ext cx="805506" cy="3859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65100" y="2480884"/>
            <a:ext cx="672339" cy="273159"/>
            <a:chOff x="8565100" y="2480884"/>
            <a:chExt cx="672339" cy="273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5100" y="2480884"/>
              <a:ext cx="672339" cy="2731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44182" y="4572302"/>
            <a:ext cx="6033373" cy="5498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69525" y="4526669"/>
            <a:ext cx="6919235" cy="6738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8677" y="5610172"/>
            <a:ext cx="15691392" cy="4398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87235" y="4672542"/>
            <a:ext cx="672339" cy="273159"/>
            <a:chOff x="8587235" y="4672542"/>
            <a:chExt cx="672339" cy="2731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7235" y="4672542"/>
              <a:ext cx="672339" cy="2731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84674" y="7140342"/>
            <a:ext cx="3114580" cy="5790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2323" y="7808502"/>
            <a:ext cx="2815922" cy="57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2192" y="7265529"/>
            <a:ext cx="280009" cy="892458"/>
            <a:chOff x="1112192" y="7265529"/>
            <a:chExt cx="280009" cy="8924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2192" y="7265529"/>
              <a:ext cx="280009" cy="892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49019" y="7550707"/>
            <a:ext cx="672339" cy="273159"/>
            <a:chOff x="4649019" y="7550707"/>
            <a:chExt cx="672339" cy="2731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9019" y="7550707"/>
              <a:ext cx="672339" cy="27315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90249" y="7222735"/>
            <a:ext cx="7449762" cy="11063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77636" y="7269585"/>
            <a:ext cx="3056122" cy="10991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97304" y="6727891"/>
            <a:ext cx="3873582" cy="2027173"/>
            <a:chOff x="12397304" y="6727891"/>
            <a:chExt cx="3873582" cy="202717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97304" y="6727891"/>
              <a:ext cx="3873582" cy="202717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343392" y="1754591"/>
            <a:ext cx="5799180" cy="1633472"/>
            <a:chOff x="6343392" y="1754591"/>
            <a:chExt cx="5799180" cy="16334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3392" y="1754591"/>
              <a:ext cx="5799180" cy="1633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603" y="265696"/>
            <a:ext cx="3218423" cy="12065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002" y="1379516"/>
            <a:ext cx="3602199" cy="10146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28668" y="8211591"/>
            <a:ext cx="4984256" cy="10009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915" y="8734592"/>
            <a:ext cx="6813087" cy="5025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65727" y="5788488"/>
            <a:ext cx="3431390" cy="2308385"/>
            <a:chOff x="5465727" y="5788488"/>
            <a:chExt cx="3431390" cy="2308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5727" y="5788488"/>
              <a:ext cx="3431390" cy="2308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7255" y="5788488"/>
            <a:ext cx="3062400" cy="2308385"/>
            <a:chOff x="2007255" y="5788488"/>
            <a:chExt cx="3062400" cy="2308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7255" y="5788488"/>
              <a:ext cx="3062400" cy="23083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3005" y="8154774"/>
            <a:ext cx="3469628" cy="5498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25967" y="8154774"/>
            <a:ext cx="2477144" cy="5498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66312" y="2439066"/>
            <a:ext cx="5786370" cy="8902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95928" y="1959916"/>
            <a:ext cx="3342139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3238" y="8799820"/>
            <a:ext cx="672339" cy="273159"/>
            <a:chOff x="1093238" y="8799820"/>
            <a:chExt cx="672339" cy="2731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3238" y="8799820"/>
              <a:ext cx="672339" cy="27315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5B5231-2C81-4281-B60D-870B36742274}"/>
              </a:ext>
            </a:extLst>
          </p:cNvPr>
          <p:cNvGrpSpPr/>
          <p:nvPr/>
        </p:nvGrpSpPr>
        <p:grpSpPr>
          <a:xfrm>
            <a:off x="1579126" y="3869303"/>
            <a:ext cx="4536912" cy="1633472"/>
            <a:chOff x="1579126" y="3869303"/>
            <a:chExt cx="4536912" cy="16334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79126" y="3869303"/>
              <a:ext cx="4536912" cy="1633472"/>
              <a:chOff x="1579126" y="3869303"/>
              <a:chExt cx="4536912" cy="163347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79126" y="3869303"/>
                <a:ext cx="4536912" cy="163347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47635" y="4509722"/>
              <a:ext cx="4199895" cy="89026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60996" y="3926446"/>
              <a:ext cx="1373172" cy="54982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2C0DE1-CA78-40AA-828F-5DB73A555A26}"/>
              </a:ext>
            </a:extLst>
          </p:cNvPr>
          <p:cNvGrpSpPr/>
          <p:nvPr/>
        </p:nvGrpSpPr>
        <p:grpSpPr>
          <a:xfrm>
            <a:off x="12276647" y="3869303"/>
            <a:ext cx="4536912" cy="1633472"/>
            <a:chOff x="12276647" y="3869303"/>
            <a:chExt cx="4536912" cy="1633472"/>
          </a:xfrm>
        </p:grpSpPr>
        <p:grpSp>
          <p:nvGrpSpPr>
            <p:cNvPr id="54" name="그룹 1002">
              <a:extLst>
                <a:ext uri="{FF2B5EF4-FFF2-40B4-BE49-F238E27FC236}">
                  <a16:creationId xmlns:a16="http://schemas.microsoft.com/office/drawing/2014/main" id="{E0D41E23-7E20-4A46-9187-95297F5CA966}"/>
                </a:ext>
              </a:extLst>
            </p:cNvPr>
            <p:cNvGrpSpPr/>
            <p:nvPr/>
          </p:nvGrpSpPr>
          <p:grpSpPr>
            <a:xfrm>
              <a:off x="12276647" y="3869303"/>
              <a:ext cx="4536912" cy="1633472"/>
              <a:chOff x="1579126" y="3869303"/>
              <a:chExt cx="4536912" cy="1633472"/>
            </a:xfrm>
          </p:grpSpPr>
          <p:pic>
            <p:nvPicPr>
              <p:cNvPr id="55" name="Object 5">
                <a:extLst>
                  <a:ext uri="{FF2B5EF4-FFF2-40B4-BE49-F238E27FC236}">
                    <a16:creationId xmlns:a16="http://schemas.microsoft.com/office/drawing/2014/main" id="{949208DF-F580-4B34-8DDD-9B7A5635C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79126" y="3869303"/>
                <a:ext cx="4536912" cy="163347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45156" y="4453363"/>
              <a:ext cx="4199895" cy="89026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32552" y="3917182"/>
              <a:ext cx="1625102" cy="54982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0AFC35-BF8C-4001-AF6C-DCE4C8A10CD7}"/>
              </a:ext>
            </a:extLst>
          </p:cNvPr>
          <p:cNvGrpSpPr/>
          <p:nvPr/>
        </p:nvGrpSpPr>
        <p:grpSpPr>
          <a:xfrm>
            <a:off x="6934200" y="3869303"/>
            <a:ext cx="4536912" cy="1633472"/>
            <a:chOff x="6934200" y="3869303"/>
            <a:chExt cx="4536912" cy="1633472"/>
          </a:xfrm>
        </p:grpSpPr>
        <p:grpSp>
          <p:nvGrpSpPr>
            <p:cNvPr id="51" name="그룹 1002">
              <a:extLst>
                <a:ext uri="{FF2B5EF4-FFF2-40B4-BE49-F238E27FC236}">
                  <a16:creationId xmlns:a16="http://schemas.microsoft.com/office/drawing/2014/main" id="{16ED3B88-14A1-420B-81E5-7E22312566DE}"/>
                </a:ext>
              </a:extLst>
            </p:cNvPr>
            <p:cNvGrpSpPr/>
            <p:nvPr/>
          </p:nvGrpSpPr>
          <p:grpSpPr>
            <a:xfrm>
              <a:off x="6934200" y="3869303"/>
              <a:ext cx="4536912" cy="1633472"/>
              <a:chOff x="1579126" y="3869303"/>
              <a:chExt cx="4536912" cy="1633472"/>
            </a:xfrm>
          </p:grpSpPr>
          <p:pic>
            <p:nvPicPr>
              <p:cNvPr id="52" name="Object 5">
                <a:extLst>
                  <a:ext uri="{FF2B5EF4-FFF2-40B4-BE49-F238E27FC236}">
                    <a16:creationId xmlns:a16="http://schemas.microsoft.com/office/drawing/2014/main" id="{0C91E007-7892-4216-B7DD-4BAFF1CEE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79126" y="3869303"/>
                <a:ext cx="4536912" cy="163347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92997" y="4446220"/>
              <a:ext cx="4419318" cy="89026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84517" y="3917182"/>
              <a:ext cx="1636278" cy="5498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48383" y="3615727"/>
            <a:ext cx="513740" cy="161198"/>
            <a:chOff x="3648383" y="3615727"/>
            <a:chExt cx="513740" cy="1611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3648383" y="3615727"/>
              <a:ext cx="513740" cy="1611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62981" y="3510515"/>
            <a:ext cx="760459" cy="161198"/>
            <a:chOff x="8862981" y="3510515"/>
            <a:chExt cx="760459" cy="1611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8862981" y="3510515"/>
              <a:ext cx="760459" cy="1611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90198" y="3627071"/>
            <a:ext cx="513740" cy="161198"/>
            <a:chOff x="14290198" y="3627071"/>
            <a:chExt cx="513740" cy="16119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4290198" y="3627071"/>
              <a:ext cx="513740" cy="1611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43021" y="3340444"/>
            <a:ext cx="10966278" cy="174930"/>
            <a:chOff x="3743021" y="3340444"/>
            <a:chExt cx="10966278" cy="1749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43021" y="3340444"/>
              <a:ext cx="10966278" cy="1749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40816" y="5808036"/>
            <a:ext cx="3257931" cy="2403623"/>
            <a:chOff x="10440816" y="5808036"/>
            <a:chExt cx="3257931" cy="24036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40816" y="5808036"/>
              <a:ext cx="3257931" cy="24036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40787" y="6359917"/>
            <a:ext cx="536295" cy="536295"/>
            <a:chOff x="11240787" y="6359917"/>
            <a:chExt cx="536295" cy="53629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40787" y="6359917"/>
              <a:ext cx="536295" cy="53629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515049" y="6985675"/>
            <a:ext cx="1269403" cy="4398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859959" y="6557942"/>
            <a:ext cx="614585" cy="347794"/>
            <a:chOff x="11859959" y="6557942"/>
            <a:chExt cx="614585" cy="34779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59959" y="6557942"/>
              <a:ext cx="614585" cy="3477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62667" y="5737817"/>
            <a:ext cx="3257931" cy="2403623"/>
            <a:chOff x="13962667" y="5737817"/>
            <a:chExt cx="3257931" cy="240362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62667" y="5737817"/>
              <a:ext cx="3257931" cy="240362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002" y="1342183"/>
            <a:ext cx="5033017" cy="989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5906" y="7484888"/>
            <a:ext cx="536295" cy="672048"/>
            <a:chOff x="485906" y="7484888"/>
            <a:chExt cx="536295" cy="672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85906" y="7484888"/>
              <a:ext cx="536295" cy="672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190" y="6408518"/>
            <a:ext cx="5880282" cy="810737"/>
            <a:chOff x="1274190" y="6408518"/>
            <a:chExt cx="5880282" cy="810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190" y="6408518"/>
              <a:ext cx="5880282" cy="8107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506" y="7347482"/>
            <a:ext cx="7160706" cy="10009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94191" y="7349004"/>
            <a:ext cx="7160706" cy="9979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1810" y="8290211"/>
            <a:ext cx="7126984" cy="7995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17602" y="-762274"/>
            <a:ext cx="15934540" cy="44775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7602" y="2058440"/>
            <a:ext cx="15934540" cy="37875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1276" y="4378559"/>
            <a:ext cx="15934540" cy="37875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4190" y="2056280"/>
            <a:ext cx="5880282" cy="4274069"/>
            <a:chOff x="1274190" y="2056280"/>
            <a:chExt cx="5880282" cy="42740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4190" y="2056280"/>
              <a:ext cx="5880282" cy="427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6800" y="2983069"/>
            <a:ext cx="902679" cy="654471"/>
            <a:chOff x="4356800" y="2983069"/>
            <a:chExt cx="902679" cy="6544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4356800" y="2983069"/>
              <a:ext cx="902679" cy="6544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5849" y="2439635"/>
            <a:ext cx="1106258" cy="5986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125" y="8290211"/>
            <a:ext cx="6505285" cy="7995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85789" y="2144627"/>
            <a:ext cx="2396662" cy="2396662"/>
            <a:chOff x="2385789" y="2144627"/>
            <a:chExt cx="2396662" cy="23966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5789" y="2144627"/>
              <a:ext cx="2396662" cy="239666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6603" y="265696"/>
            <a:ext cx="3218423" cy="120657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8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18906" y="6154345"/>
            <a:ext cx="15779187" cy="3531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08575" y="3259444"/>
            <a:ext cx="2023619" cy="699632"/>
            <a:chOff x="12408575" y="3259444"/>
            <a:chExt cx="2023619" cy="699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08575" y="3259444"/>
              <a:ext cx="2023619" cy="699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603" y="265696"/>
            <a:ext cx="3218423" cy="12065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5145" y="1326126"/>
            <a:ext cx="5033017" cy="9896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8601" y="2061268"/>
            <a:ext cx="5521894" cy="989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11313" y="2031481"/>
            <a:ext cx="536295" cy="672048"/>
            <a:chOff x="8211313" y="2031481"/>
            <a:chExt cx="536295" cy="6720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211313" y="2031481"/>
              <a:ext cx="536295" cy="6720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0096" y="1517582"/>
            <a:ext cx="6699257" cy="15495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0477" y="3404430"/>
            <a:ext cx="2006806" cy="5575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57315" y="6199198"/>
            <a:ext cx="393121" cy="826749"/>
            <a:chOff x="9757315" y="6199198"/>
            <a:chExt cx="393121" cy="8267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7315" y="6199198"/>
              <a:ext cx="393121" cy="8267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42815" y="6898809"/>
            <a:ext cx="393121" cy="127138"/>
            <a:chOff x="10242815" y="6898809"/>
            <a:chExt cx="393121" cy="1271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42815" y="6898809"/>
              <a:ext cx="393121" cy="1271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1807" y="5872347"/>
            <a:ext cx="821062" cy="3497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00066" y="6585907"/>
            <a:ext cx="822085" cy="3497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3772" y="6392747"/>
            <a:ext cx="393121" cy="615267"/>
            <a:chOff x="10903772" y="6392747"/>
            <a:chExt cx="393121" cy="6152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3772" y="6392747"/>
              <a:ext cx="393121" cy="6152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9272" y="5767248"/>
            <a:ext cx="393121" cy="1240767"/>
            <a:chOff x="11389272" y="5767248"/>
            <a:chExt cx="393121" cy="12407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89272" y="5767248"/>
              <a:ext cx="393121" cy="12407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09270" y="6100918"/>
            <a:ext cx="878265" cy="3497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22197" y="7081631"/>
            <a:ext cx="711466" cy="34976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77131" y="7081631"/>
            <a:ext cx="791574" cy="3497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16090" y="6229240"/>
            <a:ext cx="281979" cy="3497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87738" y="5481436"/>
            <a:ext cx="759401" cy="3497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71024" y="6021769"/>
            <a:ext cx="393121" cy="1004179"/>
            <a:chOff x="12571024" y="6021769"/>
            <a:chExt cx="393121" cy="10041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71024" y="6021769"/>
              <a:ext cx="393121" cy="10041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56524" y="6103960"/>
            <a:ext cx="393121" cy="921987"/>
            <a:chOff x="13056524" y="6103960"/>
            <a:chExt cx="393121" cy="9219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56524" y="6103960"/>
              <a:ext cx="393121" cy="92198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36667" y="5740582"/>
            <a:ext cx="763513" cy="34976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13042" y="5872347"/>
            <a:ext cx="802258" cy="3497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17481" y="5907483"/>
            <a:ext cx="393121" cy="1100531"/>
            <a:chOff x="13717481" y="5907483"/>
            <a:chExt cx="393121" cy="110053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17481" y="5907483"/>
              <a:ext cx="393121" cy="11005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02981" y="4387327"/>
            <a:ext cx="393121" cy="2620687"/>
            <a:chOff x="14202981" y="4387327"/>
            <a:chExt cx="393121" cy="26206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02981" y="4387327"/>
              <a:ext cx="393121" cy="262068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51499" y="5630872"/>
            <a:ext cx="729548" cy="34976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35905" y="7081631"/>
            <a:ext cx="711466" cy="34976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90840" y="7081631"/>
            <a:ext cx="791574" cy="34976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72597" y="4089047"/>
            <a:ext cx="788250" cy="3497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33184" y="6612573"/>
            <a:ext cx="393121" cy="370564"/>
            <a:chOff x="15233184" y="6612573"/>
            <a:chExt cx="393121" cy="3705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233184" y="6612573"/>
              <a:ext cx="393121" cy="3705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18684" y="5009524"/>
            <a:ext cx="393121" cy="1973613"/>
            <a:chOff x="15718684" y="5009524"/>
            <a:chExt cx="393121" cy="19736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718684" y="5009524"/>
              <a:ext cx="393121" cy="197361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034558" y="6356557"/>
            <a:ext cx="750398" cy="34976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588022" y="4724849"/>
            <a:ext cx="679468" cy="34976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379641" y="5899013"/>
            <a:ext cx="393121" cy="1066190"/>
            <a:chOff x="16379641" y="5899013"/>
            <a:chExt cx="393121" cy="10661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379641" y="5899013"/>
              <a:ext cx="393121" cy="106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865141" y="4825417"/>
            <a:ext cx="393121" cy="2139786"/>
            <a:chOff x="16865141" y="4825417"/>
            <a:chExt cx="393121" cy="21397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865141" y="4825417"/>
              <a:ext cx="393121" cy="213978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228156" y="5600905"/>
            <a:ext cx="701960" cy="34976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98066" y="7038820"/>
            <a:ext cx="711466" cy="34976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353000" y="7038820"/>
            <a:ext cx="791574" cy="34976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673345" y="4527137"/>
            <a:ext cx="749553" cy="3497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242815" y="7537184"/>
            <a:ext cx="1130702" cy="463147"/>
            <a:chOff x="10242815" y="7529007"/>
            <a:chExt cx="1130702" cy="46314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242815" y="7529007"/>
              <a:ext cx="1130702" cy="46314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282775" y="7568889"/>
            <a:ext cx="805353" cy="39973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950727" y="7537182"/>
            <a:ext cx="1130702" cy="463147"/>
            <a:chOff x="12950727" y="7529007"/>
            <a:chExt cx="1130702" cy="46314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50727" y="7529007"/>
              <a:ext cx="1130702" cy="463147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990697" y="7568887"/>
            <a:ext cx="805353" cy="39973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814290" y="7537182"/>
            <a:ext cx="1130702" cy="463147"/>
            <a:chOff x="15814290" y="7529007"/>
            <a:chExt cx="1130702" cy="46314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814290" y="7529007"/>
              <a:ext cx="1130702" cy="463147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5854213" y="7568887"/>
            <a:ext cx="805353" cy="39973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419048" y="4193137"/>
            <a:ext cx="588968" cy="231574"/>
            <a:chOff x="9419048" y="4193137"/>
            <a:chExt cx="588968" cy="23157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19048" y="4193137"/>
              <a:ext cx="588968" cy="23157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095715" y="4099353"/>
            <a:ext cx="1727144" cy="44602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419048" y="4480493"/>
            <a:ext cx="588968" cy="231574"/>
            <a:chOff x="9419048" y="4480493"/>
            <a:chExt cx="588968" cy="23157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419048" y="4480493"/>
              <a:ext cx="588968" cy="23157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095715" y="4382877"/>
            <a:ext cx="1727144" cy="446020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385579" y="6856420"/>
            <a:ext cx="313544" cy="34976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24832" y="1084053"/>
            <a:ext cx="814728" cy="575102"/>
            <a:chOff x="424832" y="1084053"/>
            <a:chExt cx="814728" cy="57510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4832" y="1084053"/>
              <a:ext cx="814728" cy="57510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462466" y="3118222"/>
            <a:ext cx="2830940" cy="2953580"/>
            <a:chOff x="2462466" y="3118222"/>
            <a:chExt cx="2830940" cy="295358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462466" y="3118222"/>
              <a:ext cx="2830940" cy="295358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552927" y="3567315"/>
            <a:ext cx="617280" cy="1137072"/>
            <a:chOff x="4552927" y="3567315"/>
            <a:chExt cx="617280" cy="113707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5400000">
              <a:off x="4552927" y="3567315"/>
              <a:ext cx="617280" cy="113707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430103" y="3423777"/>
            <a:ext cx="1830565" cy="537863"/>
            <a:chOff x="5430103" y="3423777"/>
            <a:chExt cx="1830565" cy="53786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430103" y="3423777"/>
              <a:ext cx="1830565" cy="537863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5566258" y="3518382"/>
            <a:ext cx="1611541" cy="39912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3988925" y="5832648"/>
            <a:ext cx="1128607" cy="386022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2667334" y="5832648"/>
            <a:ext cx="1130029" cy="386022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3371686" y="2991220"/>
            <a:ext cx="966681" cy="38602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744764" y="8930614"/>
            <a:ext cx="672339" cy="273159"/>
            <a:chOff x="9744764" y="8930614"/>
            <a:chExt cx="672339" cy="27315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744764" y="8930614"/>
              <a:ext cx="672339" cy="273159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9443239" y="8003400"/>
            <a:ext cx="8113825" cy="1434947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695" y="1800728"/>
            <a:ext cx="17173232" cy="919180"/>
            <a:chOff x="553695" y="1800728"/>
            <a:chExt cx="17173232" cy="9191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695" y="1800728"/>
              <a:ext cx="17173232" cy="9191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83980" y="7224810"/>
            <a:ext cx="9881355" cy="1430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95880" y="3128642"/>
            <a:ext cx="5316597" cy="2848043"/>
            <a:chOff x="11795880" y="3128642"/>
            <a:chExt cx="5316597" cy="28480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5880" y="3128642"/>
              <a:ext cx="5316597" cy="28480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5116" y="4841152"/>
            <a:ext cx="4678124" cy="809659"/>
            <a:chOff x="12115116" y="4841152"/>
            <a:chExt cx="4678124" cy="8096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5116" y="4841152"/>
              <a:ext cx="4678124" cy="809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109" y="3128642"/>
            <a:ext cx="5316597" cy="2905186"/>
            <a:chOff x="1162109" y="3128642"/>
            <a:chExt cx="5316597" cy="29051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109" y="3128642"/>
              <a:ext cx="5316597" cy="29051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3915" y="3124374"/>
            <a:ext cx="5316597" cy="2909454"/>
            <a:chOff x="6483915" y="3124374"/>
            <a:chExt cx="5316597" cy="29094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3915" y="3124374"/>
              <a:ext cx="5316597" cy="29094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6603" y="265696"/>
            <a:ext cx="2651581" cy="12065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8002" y="1326126"/>
            <a:ext cx="4644455" cy="989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7525" y="1965801"/>
            <a:ext cx="15120677" cy="6738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1685" y="7472273"/>
            <a:ext cx="536295" cy="672048"/>
            <a:chOff x="9321685" y="7472273"/>
            <a:chExt cx="536295" cy="672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9321685" y="7472273"/>
              <a:ext cx="536295" cy="6720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8277" y="3574931"/>
            <a:ext cx="4609713" cy="12908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6868" y="3583397"/>
            <a:ext cx="4784109" cy="8902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87634" y="3528629"/>
            <a:ext cx="4633484" cy="8902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98913" y="6419261"/>
            <a:ext cx="13630532" cy="292435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12372" y="4879248"/>
            <a:ext cx="4652455" cy="10714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63705" y="4913134"/>
            <a:ext cx="5063492" cy="74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16222" y="5380193"/>
            <a:ext cx="625504" cy="982442"/>
            <a:chOff x="15216222" y="5380193"/>
            <a:chExt cx="625504" cy="9824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5216222" y="5380193"/>
              <a:ext cx="625504" cy="98244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67309" y="5890462"/>
            <a:ext cx="3179540" cy="7418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0904" y="1056254"/>
            <a:ext cx="5376239" cy="3887151"/>
            <a:chOff x="12520904" y="1056254"/>
            <a:chExt cx="5376239" cy="3887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0904" y="1056254"/>
              <a:ext cx="5376239" cy="3887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2213" y="1582641"/>
            <a:ext cx="11965107" cy="3493016"/>
            <a:chOff x="312213" y="1582641"/>
            <a:chExt cx="11965107" cy="34930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213" y="1582641"/>
              <a:ext cx="11965107" cy="3493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2213" y="5286221"/>
            <a:ext cx="8158665" cy="3846831"/>
            <a:chOff x="312213" y="5286221"/>
            <a:chExt cx="8158665" cy="38468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213" y="5286221"/>
              <a:ext cx="8158665" cy="38468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721" y="3904706"/>
            <a:ext cx="11387784" cy="8003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644" y="1236211"/>
            <a:ext cx="4645370" cy="9382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2049730"/>
            <a:ext cx="3792972" cy="6255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721" y="2658100"/>
            <a:ext cx="5480015" cy="4673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57028" y="1582641"/>
            <a:ext cx="4130426" cy="2620083"/>
            <a:chOff x="13057028" y="1582641"/>
            <a:chExt cx="4130426" cy="26200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057028" y="2678234"/>
              <a:ext cx="4058317" cy="1000681"/>
              <a:chOff x="13057028" y="2678234"/>
              <a:chExt cx="4058317" cy="100068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57028" y="2678234"/>
                <a:ext cx="4058317" cy="10006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130312" y="3678915"/>
              <a:ext cx="4050737" cy="522676"/>
              <a:chOff x="13130312" y="3678915"/>
              <a:chExt cx="4050737" cy="5226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30312" y="3678915"/>
                <a:ext cx="4050737" cy="5226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479348" y="1582641"/>
              <a:ext cx="3432596" cy="1268568"/>
              <a:chOff x="13479348" y="1582641"/>
              <a:chExt cx="3432596" cy="126856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479348" y="1582641"/>
                <a:ext cx="3432596" cy="1268568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4119" y="5763811"/>
            <a:ext cx="1985322" cy="6255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4119" y="7348880"/>
            <a:ext cx="1708757" cy="62550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4119" y="6303573"/>
            <a:ext cx="6635345" cy="8003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4119" y="7880010"/>
            <a:ext cx="6365214" cy="11467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9051" y="4997564"/>
            <a:ext cx="1615960" cy="9382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7721" y="3336992"/>
            <a:ext cx="3792972" cy="62550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66769" y="552122"/>
            <a:ext cx="3316336" cy="62550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01454" y="8935898"/>
            <a:ext cx="2100447" cy="5498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04740" y="8935898"/>
            <a:ext cx="2016495" cy="54982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56217" y="4890193"/>
            <a:ext cx="3421781" cy="3894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57143" y="5245399"/>
            <a:ext cx="4439571" cy="3630279"/>
            <a:chOff x="8857143" y="5245399"/>
            <a:chExt cx="4439571" cy="36302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57143" y="5245399"/>
              <a:ext cx="4439571" cy="36302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65191" y="5220554"/>
            <a:ext cx="4439571" cy="3630279"/>
            <a:chOff x="13465191" y="5220554"/>
            <a:chExt cx="4439571" cy="36302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65191" y="5220554"/>
              <a:ext cx="4439571" cy="36302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5C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981" y="3246339"/>
            <a:ext cx="15037753" cy="1971170"/>
            <a:chOff x="1623981" y="3246339"/>
            <a:chExt cx="15037753" cy="1971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981" y="3246339"/>
              <a:ext cx="15037753" cy="19711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5671" y="5926420"/>
            <a:ext cx="1278169" cy="13088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823" y="6735728"/>
            <a:ext cx="2182422" cy="1104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8106" y="7609401"/>
            <a:ext cx="1689862" cy="14729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6068" y="5926420"/>
            <a:ext cx="1278168" cy="13088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9985" y="6727547"/>
            <a:ext cx="1343585" cy="11047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8506" y="7609401"/>
            <a:ext cx="1689863" cy="14729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36420" y="5926420"/>
            <a:ext cx="1278168" cy="13088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4575" y="6696528"/>
            <a:ext cx="2438034" cy="11047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8858" y="7609401"/>
            <a:ext cx="2495936" cy="19301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96801" y="5926420"/>
            <a:ext cx="1278168" cy="13088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24956" y="6751196"/>
            <a:ext cx="2072329" cy="11047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39239" y="7609401"/>
            <a:ext cx="2399685" cy="19301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70676" y="2289399"/>
            <a:ext cx="5768732" cy="5354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000" y="1085530"/>
            <a:ext cx="4013947" cy="34362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70676" y="1797812"/>
            <a:ext cx="3863601" cy="523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27264" y="3001055"/>
            <a:ext cx="693161" cy="245284"/>
            <a:chOff x="14727264" y="3001055"/>
            <a:chExt cx="693161" cy="2452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27264" y="3001055"/>
              <a:ext cx="693161" cy="245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3813" y="2491876"/>
            <a:ext cx="573536" cy="240988"/>
            <a:chOff x="12643813" y="2491876"/>
            <a:chExt cx="573536" cy="2409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3813" y="2491876"/>
              <a:ext cx="573536" cy="240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464" y="1798979"/>
            <a:ext cx="9301590" cy="3058164"/>
            <a:chOff x="361464" y="1798979"/>
            <a:chExt cx="9301590" cy="3058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464" y="1798979"/>
              <a:ext cx="9301590" cy="30581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7263" y="-1019096"/>
            <a:ext cx="12547748" cy="5516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06756" y="288701"/>
            <a:ext cx="1139848" cy="466893"/>
            <a:chOff x="10206756" y="288701"/>
            <a:chExt cx="1139848" cy="466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6756" y="288701"/>
              <a:ext cx="1139848" cy="4668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8527" y="370599"/>
            <a:ext cx="786804" cy="3834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7263" y="1948571"/>
            <a:ext cx="12547748" cy="55167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47263" y="4892486"/>
            <a:ext cx="12547748" cy="5516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04851" y="3277273"/>
            <a:ext cx="1139848" cy="466893"/>
            <a:chOff x="10204851" y="3277273"/>
            <a:chExt cx="1139848" cy="466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4851" y="3277273"/>
              <a:ext cx="1139848" cy="4668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46622" y="3359171"/>
            <a:ext cx="786804" cy="383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21994" y="6208701"/>
            <a:ext cx="1139848" cy="466893"/>
            <a:chOff x="10221994" y="6208701"/>
            <a:chExt cx="1139848" cy="4668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1994" y="6208701"/>
              <a:ext cx="1139848" cy="4668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3764" y="6290599"/>
            <a:ext cx="786804" cy="3834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1186" y="2803106"/>
            <a:ext cx="4795817" cy="5590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1186" y="2251352"/>
            <a:ext cx="2853110" cy="65979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1186" y="3348939"/>
            <a:ext cx="7908831" cy="8902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1186" y="4311401"/>
            <a:ext cx="7661066" cy="129082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98816" y="6633435"/>
            <a:ext cx="1912388" cy="21703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4654" y="6902591"/>
            <a:ext cx="1632026" cy="1632026"/>
            <a:chOff x="2044654" y="6902591"/>
            <a:chExt cx="1632026" cy="16320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44654" y="6902591"/>
              <a:ext cx="1632026" cy="16320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57121" y="6261838"/>
            <a:ext cx="453402" cy="453402"/>
            <a:chOff x="4257121" y="6261838"/>
            <a:chExt cx="453402" cy="4534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57121" y="6261838"/>
              <a:ext cx="453402" cy="4534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77633" y="6532982"/>
            <a:ext cx="743150" cy="460270"/>
            <a:chOff x="3477633" y="6532982"/>
            <a:chExt cx="743150" cy="4602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77633" y="6532982"/>
              <a:ext cx="743150" cy="4602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29194" y="7406155"/>
            <a:ext cx="1257307" cy="64399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63986" y="6765124"/>
            <a:ext cx="908302" cy="30652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267061" y="6349601"/>
            <a:ext cx="478418" cy="3849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6667" y="7564620"/>
            <a:ext cx="1248479" cy="390085"/>
            <a:chOff x="666667" y="7564620"/>
            <a:chExt cx="1248479" cy="3900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1745" y="7543668"/>
              <a:ext cx="763567" cy="30652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5715" y="7715400"/>
              <a:ext cx="83807" cy="3021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8817" y="7127125"/>
            <a:ext cx="965618" cy="409594"/>
            <a:chOff x="1078817" y="7127125"/>
            <a:chExt cx="965618" cy="40959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06230" y="7304751"/>
              <a:ext cx="638205" cy="54342"/>
              <a:chOff x="1406230" y="7304751"/>
              <a:chExt cx="638205" cy="5434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06230" y="7304751"/>
                <a:ext cx="638205" cy="543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78817" y="7127125"/>
              <a:ext cx="409594" cy="409594"/>
              <a:chOff x="1078817" y="7127125"/>
              <a:chExt cx="409594" cy="40959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8817" y="7127125"/>
                <a:ext cx="409594" cy="409594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4268" y="7209618"/>
            <a:ext cx="408052" cy="30083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7954" y="5949382"/>
            <a:ext cx="1466629" cy="55758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48836" y="6600662"/>
            <a:ext cx="1912388" cy="21703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894674" y="6869818"/>
            <a:ext cx="1632026" cy="1632026"/>
            <a:chOff x="5894674" y="6869818"/>
            <a:chExt cx="1632026" cy="163202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94674" y="6869818"/>
              <a:ext cx="1632026" cy="16320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16086" y="6294869"/>
            <a:ext cx="413153" cy="413153"/>
            <a:chOff x="8116086" y="6294869"/>
            <a:chExt cx="413153" cy="41315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16086" y="6294869"/>
              <a:ext cx="413153" cy="4131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27654" y="6481451"/>
            <a:ext cx="772799" cy="478633"/>
            <a:chOff x="7327654" y="6481451"/>
            <a:chExt cx="772799" cy="47863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27654" y="6481451"/>
              <a:ext cx="772799" cy="47863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979213" y="7373386"/>
            <a:ext cx="1257307" cy="64399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938236" y="6751617"/>
            <a:ext cx="869839" cy="30652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125147" y="6375659"/>
            <a:ext cx="435948" cy="3499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57686" y="7596436"/>
            <a:ext cx="1215642" cy="385568"/>
            <a:chOff x="4457686" y="7596436"/>
            <a:chExt cx="1215642" cy="38556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37346" y="7575485"/>
              <a:ext cx="752567" cy="306526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36735" y="7742700"/>
              <a:ext cx="83807" cy="3021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58997" y="7170449"/>
            <a:ext cx="940221" cy="398821"/>
            <a:chOff x="4858997" y="7170449"/>
            <a:chExt cx="940221" cy="39882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177799" y="7343403"/>
              <a:ext cx="621419" cy="52913"/>
              <a:chOff x="5177799" y="7343403"/>
              <a:chExt cx="621419" cy="5291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5177799" y="7343403"/>
                <a:ext cx="621419" cy="5291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858997" y="7170449"/>
              <a:ext cx="398821" cy="398821"/>
              <a:chOff x="4858997" y="7170449"/>
              <a:chExt cx="398821" cy="398821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4858997" y="7170449"/>
                <a:ext cx="398821" cy="398821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863230" y="7253319"/>
            <a:ext cx="397319" cy="295349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55948" y="1393545"/>
            <a:ext cx="1615960" cy="93826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700212" y="2514716"/>
            <a:ext cx="4848671" cy="39530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121" y="7896902"/>
            <a:ext cx="16995903" cy="1093735"/>
            <a:chOff x="620121" y="7896902"/>
            <a:chExt cx="16995903" cy="10937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121" y="7896902"/>
              <a:ext cx="16995903" cy="10937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482" y="7924545"/>
            <a:ext cx="13832300" cy="11298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603" y="1387700"/>
            <a:ext cx="2886785" cy="9382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3482" y="2264169"/>
            <a:ext cx="14693182" cy="640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9195" y="2908079"/>
            <a:ext cx="4816803" cy="4821361"/>
            <a:chOff x="2949195" y="2908079"/>
            <a:chExt cx="4816803" cy="4821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9195" y="2908079"/>
              <a:ext cx="4816803" cy="4821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1578" y="2908079"/>
            <a:ext cx="4816803" cy="4821361"/>
            <a:chOff x="10631578" y="2908079"/>
            <a:chExt cx="4816803" cy="48213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1578" y="2908079"/>
              <a:ext cx="4816803" cy="48213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8963" y="5846525"/>
            <a:ext cx="2096155" cy="9415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20619" y="4819683"/>
            <a:ext cx="678372" cy="850090"/>
            <a:chOff x="8920619" y="4819683"/>
            <a:chExt cx="678372" cy="8500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920619" y="4819683"/>
              <a:ext cx="678372" cy="8500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2528" y="1558542"/>
            <a:ext cx="6010567" cy="686065"/>
            <a:chOff x="1762528" y="1558542"/>
            <a:chExt cx="6010567" cy="68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528" y="1558542"/>
              <a:ext cx="6010567" cy="68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652" y="2428506"/>
            <a:ext cx="3298790" cy="5010848"/>
            <a:chOff x="308652" y="2428506"/>
            <a:chExt cx="3298790" cy="5010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5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343" y="2511190"/>
            <a:ext cx="3119789" cy="4152304"/>
            <a:chOff x="403343" y="2511190"/>
            <a:chExt cx="3119789" cy="4152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34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669" y="6848016"/>
            <a:ext cx="1010500" cy="7156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4780" y="2428506"/>
            <a:ext cx="3298790" cy="5010848"/>
            <a:chOff x="3894780" y="2428506"/>
            <a:chExt cx="3298790" cy="50108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780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9471" y="2511190"/>
            <a:ext cx="3119789" cy="4152304"/>
            <a:chOff x="3989471" y="2511190"/>
            <a:chExt cx="3119789" cy="41523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471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048" y="6823171"/>
            <a:ext cx="1156321" cy="7156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80909" y="2428506"/>
            <a:ext cx="3298790" cy="5010848"/>
            <a:chOff x="7480909" y="2428506"/>
            <a:chExt cx="3298790" cy="50108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0909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5600" y="2511190"/>
            <a:ext cx="3119789" cy="4152304"/>
            <a:chOff x="7575600" y="2511190"/>
            <a:chExt cx="3119789" cy="4152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5600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5171" y="6823171"/>
            <a:ext cx="1156320" cy="7156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67037" y="2428506"/>
            <a:ext cx="3298790" cy="5010848"/>
            <a:chOff x="11067037" y="2428506"/>
            <a:chExt cx="3298790" cy="50108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7037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61728" y="2511190"/>
            <a:ext cx="3119789" cy="4136106"/>
            <a:chOff x="11161728" y="2511190"/>
            <a:chExt cx="3119789" cy="4136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61728" y="2511190"/>
              <a:ext cx="3119789" cy="41361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1314" y="6823171"/>
            <a:ext cx="893884" cy="71566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78272" y="2428506"/>
            <a:ext cx="3298790" cy="5010848"/>
            <a:chOff x="14678272" y="2428506"/>
            <a:chExt cx="3298790" cy="50108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827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2963" y="2511190"/>
            <a:ext cx="3119789" cy="4152304"/>
            <a:chOff x="14772963" y="2511190"/>
            <a:chExt cx="3119789" cy="41523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296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22552" y="6823171"/>
            <a:ext cx="1156320" cy="7156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3343" y="1558542"/>
            <a:ext cx="1674921" cy="686065"/>
            <a:chOff x="403343" y="1558542"/>
            <a:chExt cx="1674921" cy="6860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343" y="1558542"/>
              <a:ext cx="1674921" cy="68606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722" y="1678884"/>
            <a:ext cx="1156150" cy="56345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8813" y="7672979"/>
            <a:ext cx="3086786" cy="137610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27465" y="1589300"/>
            <a:ext cx="5332556" cy="7335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03036" y="7672979"/>
            <a:ext cx="2940241" cy="13761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1065" y="7672979"/>
            <a:ext cx="3086786" cy="13761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36732" y="7672979"/>
            <a:ext cx="2901836" cy="13761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30400" y="7672979"/>
            <a:ext cx="3203284" cy="137610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04064" y="770540"/>
            <a:ext cx="3097841" cy="1437724"/>
            <a:chOff x="14704064" y="770540"/>
            <a:chExt cx="3097841" cy="143772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04064" y="770540"/>
              <a:ext cx="3097841" cy="14377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90968" y="1463304"/>
            <a:ext cx="752202" cy="542572"/>
            <a:chOff x="15190968" y="1463304"/>
            <a:chExt cx="752202" cy="5425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90968" y="1463304"/>
              <a:ext cx="752202" cy="5425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232096" y="929324"/>
            <a:ext cx="604649" cy="519998"/>
            <a:chOff x="15226649" y="852769"/>
            <a:chExt cx="604649" cy="51999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26649" y="852769"/>
              <a:ext cx="604649" cy="51999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21505" y="851576"/>
            <a:ext cx="1042960" cy="58843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825945" y="1472611"/>
            <a:ext cx="1042960" cy="58679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2528" y="1558542"/>
            <a:ext cx="6010567" cy="686065"/>
            <a:chOff x="1762528" y="1558542"/>
            <a:chExt cx="6010567" cy="68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528" y="1558542"/>
              <a:ext cx="6010567" cy="68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652" y="2428506"/>
            <a:ext cx="3298790" cy="5010848"/>
            <a:chOff x="308652" y="2428506"/>
            <a:chExt cx="3298790" cy="5010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5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343" y="2511190"/>
            <a:ext cx="3119789" cy="4152304"/>
            <a:chOff x="403343" y="2511190"/>
            <a:chExt cx="3119789" cy="4152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34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669" y="6848019"/>
            <a:ext cx="1010498" cy="7156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4780" y="2428506"/>
            <a:ext cx="3298790" cy="5010848"/>
            <a:chOff x="3894780" y="2428506"/>
            <a:chExt cx="3298790" cy="50108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780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9471" y="2511190"/>
            <a:ext cx="3119789" cy="4152304"/>
            <a:chOff x="3989471" y="2511190"/>
            <a:chExt cx="3119789" cy="41523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471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048" y="6823171"/>
            <a:ext cx="1156319" cy="7156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80909" y="2428506"/>
            <a:ext cx="3298790" cy="5010848"/>
            <a:chOff x="7480909" y="2428506"/>
            <a:chExt cx="3298790" cy="50108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0909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5600" y="2511190"/>
            <a:ext cx="3119789" cy="4152304"/>
            <a:chOff x="7575600" y="2511190"/>
            <a:chExt cx="3119789" cy="4152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5600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5171" y="6823171"/>
            <a:ext cx="1010498" cy="7156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67037" y="2428506"/>
            <a:ext cx="3298790" cy="5010848"/>
            <a:chOff x="11067037" y="2428506"/>
            <a:chExt cx="3298790" cy="50108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7037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61728" y="2511190"/>
            <a:ext cx="3119789" cy="4136106"/>
            <a:chOff x="11161728" y="2511190"/>
            <a:chExt cx="3119789" cy="4136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61728" y="2511190"/>
              <a:ext cx="3119789" cy="41361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1314" y="6823171"/>
            <a:ext cx="1010498" cy="7156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78272" y="2428506"/>
            <a:ext cx="3298790" cy="5010848"/>
            <a:chOff x="14678272" y="2428506"/>
            <a:chExt cx="3298790" cy="50108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827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2963" y="2511190"/>
            <a:ext cx="3119789" cy="4152304"/>
            <a:chOff x="14772963" y="2511190"/>
            <a:chExt cx="3119789" cy="41523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296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22552" y="6823171"/>
            <a:ext cx="1156319" cy="7156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3343" y="1558542"/>
            <a:ext cx="1674921" cy="686065"/>
            <a:chOff x="403343" y="1558542"/>
            <a:chExt cx="1674921" cy="6860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343" y="1558542"/>
              <a:ext cx="1674921" cy="68606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723" y="1678881"/>
            <a:ext cx="1156149" cy="5634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8813" y="7672979"/>
            <a:ext cx="3155239" cy="137610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27465" y="1573922"/>
            <a:ext cx="4952365" cy="73356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64941" y="7672979"/>
            <a:ext cx="3086786" cy="13761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1065" y="7672979"/>
            <a:ext cx="2970288" cy="13761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37208" y="7672979"/>
            <a:ext cx="2970288" cy="13761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48446" y="7672979"/>
            <a:ext cx="3086786" cy="137610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04064" y="770540"/>
            <a:ext cx="3097841" cy="1437724"/>
            <a:chOff x="14704064" y="770540"/>
            <a:chExt cx="3097841" cy="143772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04064" y="770540"/>
              <a:ext cx="3097841" cy="14377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90968" y="1463304"/>
            <a:ext cx="752202" cy="542572"/>
            <a:chOff x="15190968" y="1463304"/>
            <a:chExt cx="752202" cy="5425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90968" y="1463304"/>
              <a:ext cx="752202" cy="5425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264744" y="913372"/>
            <a:ext cx="604649" cy="519998"/>
            <a:chOff x="15226649" y="852769"/>
            <a:chExt cx="604649" cy="51999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26649" y="852769"/>
              <a:ext cx="604649" cy="51999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21505" y="851576"/>
            <a:ext cx="1042960" cy="58843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825945" y="1472611"/>
            <a:ext cx="1042960" cy="58679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2528" y="1558542"/>
            <a:ext cx="3688394" cy="686065"/>
            <a:chOff x="1762528" y="1558542"/>
            <a:chExt cx="3688394" cy="68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528" y="1558542"/>
              <a:ext cx="3688394" cy="68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652" y="2428506"/>
            <a:ext cx="3298790" cy="5010848"/>
            <a:chOff x="308652" y="2428506"/>
            <a:chExt cx="3298790" cy="5010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5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343" y="2511190"/>
            <a:ext cx="3119789" cy="4152304"/>
            <a:chOff x="403343" y="2511190"/>
            <a:chExt cx="3119789" cy="4152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34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668" y="6848019"/>
            <a:ext cx="1010503" cy="7156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4780" y="2428506"/>
            <a:ext cx="3298790" cy="5010848"/>
            <a:chOff x="3894780" y="2428506"/>
            <a:chExt cx="3298790" cy="50108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780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9471" y="2511190"/>
            <a:ext cx="3119789" cy="4152304"/>
            <a:chOff x="3989471" y="2511190"/>
            <a:chExt cx="3119789" cy="41523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471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047" y="6823171"/>
            <a:ext cx="1010503" cy="7156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80909" y="2428506"/>
            <a:ext cx="3298790" cy="5010848"/>
            <a:chOff x="7480909" y="2428506"/>
            <a:chExt cx="3298790" cy="50108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0909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5600" y="2511190"/>
            <a:ext cx="3119789" cy="4152304"/>
            <a:chOff x="7575600" y="2511190"/>
            <a:chExt cx="3119789" cy="4152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5600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5172" y="6823172"/>
            <a:ext cx="1010496" cy="7156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67037" y="2428506"/>
            <a:ext cx="3298790" cy="5010848"/>
            <a:chOff x="11067037" y="2428506"/>
            <a:chExt cx="3298790" cy="50108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7037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61728" y="2511190"/>
            <a:ext cx="3119789" cy="4136106"/>
            <a:chOff x="11161728" y="2511190"/>
            <a:chExt cx="3119789" cy="4136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61728" y="2511190"/>
              <a:ext cx="3119789" cy="41361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1314" y="6823172"/>
            <a:ext cx="1010496" cy="7156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78272" y="2428506"/>
            <a:ext cx="3298790" cy="5010848"/>
            <a:chOff x="14678272" y="2428506"/>
            <a:chExt cx="3298790" cy="50108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8272" y="2428506"/>
              <a:ext cx="3298790" cy="50108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2963" y="2511190"/>
            <a:ext cx="3119789" cy="4152304"/>
            <a:chOff x="14772963" y="2511190"/>
            <a:chExt cx="3119789" cy="41523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2963" y="2511190"/>
              <a:ext cx="3119789" cy="41523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22552" y="6823172"/>
            <a:ext cx="1156316" cy="7156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3343" y="1558542"/>
            <a:ext cx="1674921" cy="686065"/>
            <a:chOff x="403343" y="1558542"/>
            <a:chExt cx="1674921" cy="6860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343" y="1558542"/>
              <a:ext cx="1674921" cy="68606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723" y="1678881"/>
            <a:ext cx="1156149" cy="5634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9289" y="7672979"/>
            <a:ext cx="3086786" cy="137610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27465" y="1589303"/>
            <a:ext cx="2645341" cy="7335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55417" y="7672979"/>
            <a:ext cx="3388234" cy="13761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0522" y="7672979"/>
            <a:ext cx="3271737" cy="13761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46160" y="7672979"/>
            <a:ext cx="3086786" cy="137610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38922" y="7672979"/>
            <a:ext cx="3388234" cy="137610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04064" y="770540"/>
            <a:ext cx="3097841" cy="1437724"/>
            <a:chOff x="14704064" y="770540"/>
            <a:chExt cx="3097841" cy="143772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04064" y="770540"/>
              <a:ext cx="3097841" cy="14377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90968" y="1463304"/>
            <a:ext cx="752202" cy="542572"/>
            <a:chOff x="15190968" y="1463304"/>
            <a:chExt cx="752202" cy="5425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90968" y="1463304"/>
              <a:ext cx="752202" cy="5425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232096" y="929324"/>
            <a:ext cx="604649" cy="519998"/>
            <a:chOff x="15226649" y="852769"/>
            <a:chExt cx="604649" cy="51999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26649" y="852769"/>
              <a:ext cx="604649" cy="51999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21505" y="851576"/>
            <a:ext cx="1042960" cy="58843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825945" y="1472611"/>
            <a:ext cx="1042960" cy="58679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26603" y="265697"/>
            <a:ext cx="2651579" cy="120656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3903" y="6607369"/>
            <a:ext cx="8085757" cy="2311973"/>
            <a:chOff x="9583903" y="6607369"/>
            <a:chExt cx="8085757" cy="231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3903" y="6607369"/>
              <a:ext cx="8085757" cy="2311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361" y="6607369"/>
            <a:ext cx="8339496" cy="2311973"/>
            <a:chOff x="803361" y="6607369"/>
            <a:chExt cx="8339496" cy="23119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361" y="6607369"/>
              <a:ext cx="8339496" cy="23119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1635" y="1366389"/>
            <a:ext cx="3177063" cy="4825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40441" y="1796175"/>
            <a:ext cx="4286925" cy="3668354"/>
            <a:chOff x="7440441" y="1796175"/>
            <a:chExt cx="4286925" cy="36683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0441" y="1796175"/>
              <a:ext cx="4286925" cy="36683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9797" y="2136356"/>
            <a:ext cx="1928260" cy="6542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044" y="1249838"/>
            <a:ext cx="3354837" cy="48252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8759" y="1807503"/>
            <a:ext cx="4286925" cy="3657026"/>
            <a:chOff x="1548759" y="1807503"/>
            <a:chExt cx="4286925" cy="36570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759" y="1807503"/>
              <a:ext cx="4286925" cy="36570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8570" y="1198844"/>
            <a:ext cx="1681931" cy="8685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7420" y="3177360"/>
            <a:ext cx="3353058" cy="14161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8109" y="2147688"/>
            <a:ext cx="2809750" cy="654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6844" y="2756134"/>
            <a:ext cx="3099067" cy="10330"/>
            <a:chOff x="2036844" y="2756134"/>
            <a:chExt cx="3099067" cy="103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36844" y="2756134"/>
              <a:ext cx="3099067" cy="103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4791" y="3207321"/>
            <a:ext cx="3815268" cy="13967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8526" y="2754330"/>
            <a:ext cx="3099067" cy="10330"/>
            <a:chOff x="7928526" y="2754330"/>
            <a:chExt cx="3099067" cy="103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8526" y="2754330"/>
              <a:ext cx="3099067" cy="103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33286" y="1234855"/>
            <a:ext cx="3174524" cy="48252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32123" y="1807503"/>
            <a:ext cx="4286925" cy="3657026"/>
            <a:chOff x="13332123" y="1807503"/>
            <a:chExt cx="4286925" cy="36570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32123" y="1807503"/>
              <a:ext cx="4286925" cy="365702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41493" y="2174902"/>
            <a:ext cx="2809750" cy="6542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45810" y="3205036"/>
            <a:ext cx="3891456" cy="14161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20207" y="2742231"/>
            <a:ext cx="3099067" cy="10330"/>
            <a:chOff x="13820207" y="2742231"/>
            <a:chExt cx="3099067" cy="103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20207" y="2742231"/>
              <a:ext cx="3099067" cy="10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6603" y="256173"/>
            <a:ext cx="1517903" cy="12065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01481" y="5590116"/>
            <a:ext cx="1681931" cy="8685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68420" y="6255117"/>
            <a:ext cx="2846181" cy="78197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7317" y="6255117"/>
            <a:ext cx="2484990" cy="78197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9058" y="6932887"/>
            <a:ext cx="5246599" cy="54982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95810" y="6848321"/>
            <a:ext cx="7155885" cy="98918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95810" y="7726874"/>
            <a:ext cx="7484003" cy="98918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09058" y="7703177"/>
            <a:ext cx="7351181" cy="98918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15830" y="1310224"/>
            <a:ext cx="1772860" cy="690092"/>
            <a:chOff x="15215830" y="1310224"/>
            <a:chExt cx="1772860" cy="6900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5830" y="1310224"/>
              <a:ext cx="1772860" cy="690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40458" y="4771975"/>
            <a:ext cx="7455886" cy="1203429"/>
            <a:chOff x="13840458" y="4771975"/>
            <a:chExt cx="7455886" cy="120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840458" y="4771975"/>
              <a:ext cx="7455886" cy="120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95697" y="4760547"/>
            <a:ext cx="7455886" cy="1203429"/>
            <a:chOff x="10895697" y="4760547"/>
            <a:chExt cx="7455886" cy="1203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95697" y="4760547"/>
              <a:ext cx="7455886" cy="1203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603" y="265696"/>
            <a:ext cx="2812371" cy="1206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809" y="1361563"/>
            <a:ext cx="1487201" cy="6597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6429" y="3960363"/>
            <a:ext cx="3096300" cy="6597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46643" y="1406338"/>
            <a:ext cx="1182445" cy="6597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4537" y="1598127"/>
            <a:ext cx="13474796" cy="2247865"/>
            <a:chOff x="354537" y="1598127"/>
            <a:chExt cx="13474796" cy="22478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537" y="1598127"/>
              <a:ext cx="13474796" cy="2247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537" y="4292165"/>
            <a:ext cx="13474796" cy="4972292"/>
            <a:chOff x="354537" y="4292165"/>
            <a:chExt cx="13474796" cy="49722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537" y="4292165"/>
              <a:ext cx="13474796" cy="49722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5808" y="1863265"/>
            <a:ext cx="10591302" cy="4271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808" y="2228725"/>
            <a:ext cx="10455342" cy="42716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5808" y="2594185"/>
            <a:ext cx="10632355" cy="4271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808" y="2959645"/>
            <a:ext cx="10246625" cy="4271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062307" y="3257976"/>
            <a:ext cx="2131805" cy="748100"/>
            <a:chOff x="15062307" y="3257976"/>
            <a:chExt cx="2131805" cy="7481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62307" y="3257976"/>
              <a:ext cx="2131805" cy="7481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79408" y="4244546"/>
            <a:ext cx="821981" cy="821981"/>
            <a:chOff x="15679408" y="4244546"/>
            <a:chExt cx="821981" cy="8219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79408" y="4244546"/>
              <a:ext cx="821981" cy="8219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19946" y="1938515"/>
            <a:ext cx="2748455" cy="1192878"/>
            <a:chOff x="14819946" y="1938515"/>
            <a:chExt cx="2748455" cy="11928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19946" y="1938515"/>
              <a:ext cx="2748455" cy="11928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51317" y="5395074"/>
            <a:ext cx="3085714" cy="475557"/>
            <a:chOff x="14651317" y="5395074"/>
            <a:chExt cx="3085714" cy="4755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51317" y="5395074"/>
              <a:ext cx="3085714" cy="4755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08169" y="6009547"/>
            <a:ext cx="1953622" cy="1255900"/>
            <a:chOff x="15208169" y="6009547"/>
            <a:chExt cx="1953622" cy="12559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08169" y="6009547"/>
              <a:ext cx="1953622" cy="12559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75804" y="7303542"/>
            <a:ext cx="2148069" cy="1122539"/>
            <a:chOff x="15075804" y="7303542"/>
            <a:chExt cx="2148069" cy="112253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75804" y="7303542"/>
              <a:ext cx="2148069" cy="112253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5808" y="3325106"/>
            <a:ext cx="8676471" cy="42716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5928591" y="2329570"/>
            <a:ext cx="26017025" cy="89947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3321" y="-25254"/>
            <a:ext cx="6796246" cy="9646551"/>
            <a:chOff x="11353321" y="-25254"/>
            <a:chExt cx="6796246" cy="9646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11353321" y="-25254"/>
              <a:ext cx="6796246" cy="9646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99195" y="53498"/>
            <a:ext cx="6996644" cy="9489045"/>
            <a:chOff x="6399195" y="53498"/>
            <a:chExt cx="6996644" cy="9489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20000">
              <a:off x="6399195" y="53498"/>
              <a:ext cx="6996644" cy="9489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0710" y="569815"/>
            <a:ext cx="7397373" cy="9538462"/>
            <a:chOff x="340710" y="569815"/>
            <a:chExt cx="7397373" cy="95384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0">
              <a:off x="340710" y="569815"/>
              <a:ext cx="7397373" cy="9538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118644"/>
            <a:ext cx="7135916" cy="5516707"/>
            <a:chOff x="0" y="3118644"/>
            <a:chExt cx="7135916" cy="5516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118644"/>
              <a:ext cx="7135916" cy="55167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60000">
            <a:off x="463778" y="1575281"/>
            <a:ext cx="6978873" cy="6597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7310" y="2371146"/>
            <a:ext cx="7713313" cy="20668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6868" y="4526622"/>
            <a:ext cx="8668492" cy="6157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62096" y="6118963"/>
            <a:ext cx="6874647" cy="6597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30446" y="7160900"/>
            <a:ext cx="7336110" cy="12848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4528" y="8856848"/>
            <a:ext cx="10247972" cy="5025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6603" y="265697"/>
            <a:ext cx="2812363" cy="120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12703" y="-210890"/>
            <a:ext cx="6796246" cy="9646551"/>
            <a:chOff x="11612703" y="-210890"/>
            <a:chExt cx="6796246" cy="9646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11612703" y="-210890"/>
              <a:ext cx="6796246" cy="9646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99195" y="53498"/>
            <a:ext cx="6996644" cy="9489045"/>
            <a:chOff x="6399195" y="53498"/>
            <a:chExt cx="6996644" cy="9489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20000">
              <a:off x="6399195" y="53498"/>
              <a:ext cx="6996644" cy="9489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0710" y="569815"/>
            <a:ext cx="7397373" cy="9538462"/>
            <a:chOff x="340710" y="569815"/>
            <a:chExt cx="7397373" cy="95384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0">
              <a:off x="340710" y="569815"/>
              <a:ext cx="7397373" cy="9538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169" y="2328299"/>
            <a:ext cx="6803832" cy="2627091"/>
            <a:chOff x="818169" y="2328299"/>
            <a:chExt cx="6803832" cy="26270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169" y="2328299"/>
              <a:ext cx="6803832" cy="26270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142" y="2707392"/>
            <a:ext cx="5793887" cy="1868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8169" y="5919320"/>
            <a:ext cx="6800485" cy="2033375"/>
            <a:chOff x="818169" y="5919320"/>
            <a:chExt cx="6800485" cy="20333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169" y="5919320"/>
              <a:ext cx="6800485" cy="20333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5528" y="6218533"/>
            <a:ext cx="5545766" cy="14349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29097" y="3229015"/>
            <a:ext cx="536266" cy="825660"/>
            <a:chOff x="7829097" y="3229015"/>
            <a:chExt cx="536266" cy="8256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7829097" y="3229015"/>
              <a:ext cx="536266" cy="82566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4210" y="3042165"/>
            <a:ext cx="3711907" cy="13848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4210" y="6361483"/>
            <a:ext cx="3356361" cy="13848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29097" y="6523177"/>
            <a:ext cx="536266" cy="825660"/>
            <a:chOff x="7829097" y="6523177"/>
            <a:chExt cx="536266" cy="8256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7829097" y="6523177"/>
              <a:ext cx="536266" cy="8256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1058" y="3312815"/>
            <a:ext cx="4008412" cy="3888085"/>
            <a:chOff x="12851058" y="3047922"/>
            <a:chExt cx="4008412" cy="38880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1058" y="3047922"/>
              <a:ext cx="4008412" cy="388808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61727" y="3855940"/>
            <a:ext cx="3870379" cy="28018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6603" y="265697"/>
            <a:ext cx="2812363" cy="1206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3434" y="1493453"/>
            <a:ext cx="4988510" cy="5381372"/>
            <a:chOff x="12389380" y="1493453"/>
            <a:chExt cx="4988510" cy="5381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9380" y="1493453"/>
              <a:ext cx="4988510" cy="53813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5804" y="1493453"/>
            <a:ext cx="4988510" cy="5381372"/>
            <a:chOff x="6551750" y="1493453"/>
            <a:chExt cx="4988510" cy="53813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1750" y="1493453"/>
              <a:ext cx="4988510" cy="5381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000" y="1493453"/>
            <a:ext cx="4988510" cy="5381372"/>
            <a:chOff x="637946" y="1493453"/>
            <a:chExt cx="4988510" cy="5381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946" y="1493453"/>
              <a:ext cx="4988510" cy="5381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8590" y="1638066"/>
            <a:ext cx="2095331" cy="6593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1747" y="2463361"/>
            <a:ext cx="4816057" cy="3962673"/>
            <a:chOff x="707693" y="2463361"/>
            <a:chExt cx="4816057" cy="39626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693" y="2463361"/>
              <a:ext cx="4816057" cy="39626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45053" y="2463361"/>
            <a:ext cx="4797701" cy="3905446"/>
            <a:chOff x="6620999" y="2463361"/>
            <a:chExt cx="4797701" cy="39054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0999" y="2463361"/>
              <a:ext cx="4797701" cy="39054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88155" y="1663535"/>
            <a:ext cx="3239069" cy="6083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43866" y="2463361"/>
            <a:ext cx="4727645" cy="3905446"/>
            <a:chOff x="12519812" y="2463361"/>
            <a:chExt cx="4727645" cy="39054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9812" y="2463361"/>
              <a:ext cx="4727645" cy="390544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32240" y="3357200"/>
            <a:ext cx="1116799" cy="24349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65130" y="3749951"/>
            <a:ext cx="908929" cy="16926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4028" y="7134552"/>
            <a:ext cx="16739944" cy="1919579"/>
            <a:chOff x="637946" y="7134552"/>
            <a:chExt cx="16739944" cy="19195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946" y="7134552"/>
              <a:ext cx="16739944" cy="19195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4954" y="7432145"/>
            <a:ext cx="15038092" cy="14304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50504" y="1647661"/>
            <a:ext cx="2239110" cy="6083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6603" y="265697"/>
            <a:ext cx="2812363" cy="12065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402" y="1484688"/>
            <a:ext cx="4705784" cy="7532389"/>
            <a:chOff x="963402" y="1484688"/>
            <a:chExt cx="4705784" cy="75323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402" y="1484688"/>
              <a:ext cx="4705784" cy="75323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9560" y="1477200"/>
            <a:ext cx="4705784" cy="7532389"/>
            <a:chOff x="6709560" y="1477200"/>
            <a:chExt cx="4705784" cy="75323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9560" y="1477200"/>
              <a:ext cx="4705784" cy="75323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22080" y="4042640"/>
            <a:ext cx="2658328" cy="1456288"/>
            <a:chOff x="7722080" y="4042640"/>
            <a:chExt cx="2658328" cy="14562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080" y="4042640"/>
              <a:ext cx="2658328" cy="14562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4256" y="1491223"/>
            <a:ext cx="4705784" cy="7532389"/>
            <a:chOff x="12514256" y="1491223"/>
            <a:chExt cx="4705784" cy="75323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4256" y="1491223"/>
              <a:ext cx="4705784" cy="75323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2194" y="1719369"/>
            <a:ext cx="3090211" cy="8685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6736" y="1719369"/>
            <a:ext cx="2523368" cy="8685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01243" y="1719369"/>
            <a:ext cx="3986189" cy="868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0539" y="2613431"/>
            <a:ext cx="1445297" cy="549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3396" y="3013851"/>
            <a:ext cx="2812120" cy="5498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83877" y="3433647"/>
            <a:ext cx="1932904" cy="549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3873" y="3837347"/>
            <a:ext cx="1932904" cy="5498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45777" y="4190477"/>
            <a:ext cx="2006807" cy="5498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99496" y="3837347"/>
            <a:ext cx="2494414" cy="5498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32782" y="5641111"/>
            <a:ext cx="2376322" cy="5498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36547" y="3165166"/>
            <a:ext cx="447989" cy="3848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83986" y="6146118"/>
            <a:ext cx="2812120" cy="5498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22763" y="6645877"/>
            <a:ext cx="1319840" cy="5498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84668" y="7114925"/>
            <a:ext cx="1445297" cy="5498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56096" y="7580706"/>
            <a:ext cx="1601738" cy="5498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14953" y="8011296"/>
            <a:ext cx="2250609" cy="5575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88114" y="3512636"/>
            <a:ext cx="309542" cy="1047298"/>
            <a:chOff x="4188114" y="3512636"/>
            <a:chExt cx="309542" cy="10472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88114" y="3512636"/>
              <a:ext cx="309542" cy="104729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36547" y="3445076"/>
            <a:ext cx="447989" cy="38487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36547" y="3753866"/>
            <a:ext cx="447989" cy="38487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11435" y="6609020"/>
            <a:ext cx="2494414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62338" y="1746440"/>
            <a:ext cx="3200228" cy="667298"/>
            <a:chOff x="7462338" y="1746440"/>
            <a:chExt cx="3200228" cy="6672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62338" y="1746440"/>
              <a:ext cx="3200228" cy="667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2934" y="1787939"/>
            <a:ext cx="3363474" cy="667298"/>
            <a:chOff x="1552934" y="1787939"/>
            <a:chExt cx="3363474" cy="6672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52934" y="1787939"/>
              <a:ext cx="3363474" cy="6672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33360" y="1787939"/>
            <a:ext cx="4220287" cy="667298"/>
            <a:chOff x="12733360" y="1787939"/>
            <a:chExt cx="4220287" cy="6672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733360" y="1787939"/>
              <a:ext cx="4220287" cy="6672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16408" y="3955886"/>
            <a:ext cx="2216821" cy="242261"/>
            <a:chOff x="4916408" y="3955886"/>
            <a:chExt cx="2216821" cy="2422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16408" y="3955886"/>
              <a:ext cx="2216821" cy="242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31549" y="6732995"/>
            <a:ext cx="3270515" cy="242261"/>
            <a:chOff x="10431549" y="6732995"/>
            <a:chExt cx="3270515" cy="2422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31549" y="6732995"/>
              <a:ext cx="3270515" cy="24226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682569" y="6669785"/>
            <a:ext cx="1703957" cy="38487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744409" y="6049989"/>
            <a:ext cx="3098945" cy="38487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081620" y="5116191"/>
            <a:ext cx="3294318" cy="38487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790463" y="8355347"/>
            <a:ext cx="2702866" cy="3894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428896" y="6849846"/>
            <a:ext cx="847694" cy="286400"/>
            <a:chOff x="15428896" y="6849846"/>
            <a:chExt cx="847694" cy="28640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860000">
              <a:off x="15428896" y="6849846"/>
              <a:ext cx="847694" cy="2864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98576" y="5549090"/>
            <a:ext cx="770238" cy="260230"/>
            <a:chOff x="10198576" y="5549090"/>
            <a:chExt cx="770238" cy="26023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020000">
              <a:off x="10198576" y="5549090"/>
              <a:ext cx="770238" cy="2602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08197" y="7922345"/>
            <a:ext cx="847694" cy="286400"/>
            <a:chOff x="13008197" y="7922345"/>
            <a:chExt cx="847694" cy="28640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900000">
              <a:off x="13008197" y="7922345"/>
              <a:ext cx="847694" cy="2864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273255" y="4812439"/>
            <a:ext cx="3608595" cy="459406"/>
            <a:chOff x="-273255" y="4812439"/>
            <a:chExt cx="3608595" cy="45940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400000">
              <a:off x="-273255" y="4812439"/>
              <a:ext cx="3608595" cy="45940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445" y="6714996"/>
            <a:ext cx="3225977" cy="242261"/>
            <a:chOff x="1301445" y="6714996"/>
            <a:chExt cx="3225977" cy="24226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01445" y="6714996"/>
              <a:ext cx="3225977" cy="2422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486924" y="6725022"/>
            <a:ext cx="1154331" cy="242261"/>
            <a:chOff x="6486924" y="6725022"/>
            <a:chExt cx="1154331" cy="24226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86924" y="6725022"/>
              <a:ext cx="1154331" cy="242261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294815" y="3536083"/>
            <a:ext cx="2066971" cy="38487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306695" y="2795013"/>
            <a:ext cx="1175437" cy="38948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898251" y="4744118"/>
            <a:ext cx="2791930" cy="69880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42857" y="3544634"/>
            <a:ext cx="2353332" cy="279728"/>
            <a:chOff x="9142857" y="3544634"/>
            <a:chExt cx="2353332" cy="27972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42857" y="3544634"/>
              <a:ext cx="2353332" cy="27972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980821" y="5142857"/>
            <a:ext cx="3450930" cy="279728"/>
            <a:chOff x="10980821" y="5142857"/>
            <a:chExt cx="3450930" cy="27972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980821" y="5142857"/>
              <a:ext cx="3450930" cy="27972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647558" y="6076655"/>
            <a:ext cx="3252174" cy="279728"/>
            <a:chOff x="14647558" y="6076655"/>
            <a:chExt cx="3252174" cy="27972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647558" y="6076655"/>
              <a:ext cx="3252174" cy="27972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727318" y="8396189"/>
            <a:ext cx="2786700" cy="279728"/>
            <a:chOff x="10727318" y="8396189"/>
            <a:chExt cx="2786700" cy="27972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27318" y="8396189"/>
              <a:ext cx="2786700" cy="27972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617958" y="6683971"/>
            <a:ext cx="1821675" cy="279728"/>
            <a:chOff x="4617958" y="6683971"/>
            <a:chExt cx="1821675" cy="279728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617958" y="6683971"/>
              <a:ext cx="1821675" cy="27972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226107" y="2821679"/>
            <a:ext cx="1324918" cy="279728"/>
            <a:chOff x="4226107" y="2821679"/>
            <a:chExt cx="1324918" cy="27972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26107" y="2821679"/>
              <a:ext cx="1324918" cy="27972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820763" y="4786548"/>
            <a:ext cx="2888472" cy="535351"/>
            <a:chOff x="1820763" y="4786548"/>
            <a:chExt cx="2888472" cy="53535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20763" y="4786548"/>
              <a:ext cx="2888472" cy="53535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572390" y="3326861"/>
            <a:ext cx="189387" cy="640769"/>
            <a:chOff x="11572390" y="3326861"/>
            <a:chExt cx="189387" cy="64076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572390" y="3326861"/>
              <a:ext cx="189387" cy="640769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008779" y="4457708"/>
            <a:ext cx="2009956" cy="386022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8095902" y="4861706"/>
            <a:ext cx="1818977" cy="386022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326603" y="265697"/>
            <a:ext cx="3394882" cy="1206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03" y="265697"/>
            <a:ext cx="3379202" cy="120656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80E7AAE-9372-49E7-8DCD-3A8A5396427A}"/>
              </a:ext>
            </a:extLst>
          </p:cNvPr>
          <p:cNvGrpSpPr/>
          <p:nvPr/>
        </p:nvGrpSpPr>
        <p:grpSpPr>
          <a:xfrm>
            <a:off x="1395115" y="6561093"/>
            <a:ext cx="6962494" cy="2463201"/>
            <a:chOff x="1147287" y="6561093"/>
            <a:chExt cx="6962494" cy="24632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1556" y="6561093"/>
              <a:ext cx="5973957" cy="853783"/>
              <a:chOff x="1615150" y="6561093"/>
              <a:chExt cx="5973957" cy="85378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5150" y="6561093"/>
                <a:ext cx="5973957" cy="85378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47287" y="7673507"/>
              <a:ext cx="6962494" cy="1350787"/>
              <a:chOff x="1147287" y="7673507"/>
              <a:chExt cx="6962494" cy="135078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7287" y="7673507"/>
                <a:ext cx="6962494" cy="135078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1327" y="7839696"/>
              <a:ext cx="2494414" cy="54982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2082" y="8334615"/>
              <a:ext cx="1932904" cy="5498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3378" y="6671621"/>
              <a:ext cx="3470313" cy="74226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AEF975-6A9D-477E-A13E-AE3387DF7F46}"/>
              </a:ext>
            </a:extLst>
          </p:cNvPr>
          <p:cNvGrpSpPr/>
          <p:nvPr/>
        </p:nvGrpSpPr>
        <p:grpSpPr>
          <a:xfrm>
            <a:off x="9752724" y="6561093"/>
            <a:ext cx="7140162" cy="2463201"/>
            <a:chOff x="9462425" y="6561093"/>
            <a:chExt cx="7140162" cy="246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62425" y="7594142"/>
              <a:ext cx="7140162" cy="1430152"/>
              <a:chOff x="9462425" y="7594142"/>
              <a:chExt cx="7140162" cy="143015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62425" y="7594142"/>
                <a:ext cx="7140162" cy="14301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45528" y="6561093"/>
              <a:ext cx="5973957" cy="853783"/>
              <a:chOff x="10044979" y="6561093"/>
              <a:chExt cx="5973957" cy="853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44979" y="6561093"/>
                <a:ext cx="5973957" cy="85378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6184" y="7835820"/>
              <a:ext cx="4592645" cy="5575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3398" y="8334615"/>
              <a:ext cx="2738217" cy="54982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0802" y="6668278"/>
              <a:ext cx="5383408" cy="74226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BF54E3-AD34-4972-91E9-53D926024E50}"/>
              </a:ext>
            </a:extLst>
          </p:cNvPr>
          <p:cNvGrpSpPr/>
          <p:nvPr/>
        </p:nvGrpSpPr>
        <p:grpSpPr>
          <a:xfrm>
            <a:off x="9752724" y="1912590"/>
            <a:ext cx="7140162" cy="4205861"/>
            <a:chOff x="9462425" y="1913150"/>
            <a:chExt cx="7140162" cy="42058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62425" y="3274645"/>
              <a:ext cx="7140162" cy="2844366"/>
              <a:chOff x="9462425" y="3274645"/>
              <a:chExt cx="7140162" cy="284436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62425" y="3274645"/>
                <a:ext cx="7140162" cy="284436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047712" y="1913150"/>
              <a:ext cx="5973957" cy="853783"/>
              <a:chOff x="10047712" y="1913150"/>
              <a:chExt cx="5973957" cy="853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47712" y="1913150"/>
                <a:ext cx="5973957" cy="85378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76347" y="2019776"/>
              <a:ext cx="4516687" cy="7422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5903" y="5510443"/>
              <a:ext cx="5597574" cy="54982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35903" y="3940739"/>
              <a:ext cx="5597574" cy="54982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14001" y="3417504"/>
              <a:ext cx="5841378" cy="54982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5903" y="4463974"/>
              <a:ext cx="5597574" cy="54982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35903" y="4987209"/>
              <a:ext cx="5597574" cy="54982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A82711-2558-4C81-9A34-3C485BB0AC54}"/>
              </a:ext>
            </a:extLst>
          </p:cNvPr>
          <p:cNvGrpSpPr/>
          <p:nvPr/>
        </p:nvGrpSpPr>
        <p:grpSpPr>
          <a:xfrm>
            <a:off x="1395115" y="1912590"/>
            <a:ext cx="6962494" cy="3635947"/>
            <a:chOff x="1147287" y="1912590"/>
            <a:chExt cx="6962494" cy="363594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641556" y="1912590"/>
              <a:ext cx="5973957" cy="853783"/>
              <a:chOff x="1615150" y="1912590"/>
              <a:chExt cx="5973957" cy="85378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5150" y="1912590"/>
                <a:ext cx="5973957" cy="8537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7287" y="3274645"/>
              <a:ext cx="6962494" cy="2273892"/>
              <a:chOff x="1147287" y="3274645"/>
              <a:chExt cx="6962494" cy="227389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7287" y="3274645"/>
                <a:ext cx="6962494" cy="227389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97916" y="3506376"/>
              <a:ext cx="3861237" cy="54982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78671" y="3994602"/>
              <a:ext cx="3299727" cy="54982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72911" y="2016144"/>
              <a:ext cx="2711247" cy="74226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30672" y="4482828"/>
              <a:ext cx="3395725" cy="54982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64982" y="4971055"/>
              <a:ext cx="5327105" cy="5498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030" y="7951575"/>
            <a:ext cx="6290897" cy="1269573"/>
            <a:chOff x="418030" y="7928486"/>
            <a:chExt cx="6290897" cy="1269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30" y="7928486"/>
              <a:ext cx="6290897" cy="1269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872" y="3557009"/>
            <a:ext cx="6357055" cy="2900493"/>
            <a:chOff x="351872" y="3557009"/>
            <a:chExt cx="6357055" cy="2900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872" y="3557009"/>
              <a:ext cx="6357055" cy="2900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603" y="265696"/>
            <a:ext cx="3946049" cy="12065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60" y="1532375"/>
            <a:ext cx="6463844" cy="8829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612" y="5876689"/>
            <a:ext cx="5597574" cy="5498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1065" y="3713964"/>
            <a:ext cx="2196567" cy="675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58842" y="2787159"/>
            <a:ext cx="541382" cy="541382"/>
            <a:chOff x="4258842" y="2787159"/>
            <a:chExt cx="541382" cy="541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8842" y="2787159"/>
              <a:ext cx="541382" cy="5413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612" y="4270311"/>
            <a:ext cx="5597574" cy="5498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710" y="3734852"/>
            <a:ext cx="5841378" cy="5498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1612" y="4805770"/>
            <a:ext cx="5597574" cy="549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1612" y="5341229"/>
            <a:ext cx="5597574" cy="5498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5320" y="2708341"/>
            <a:ext cx="3628483" cy="659724"/>
            <a:chOff x="465320" y="2708341"/>
            <a:chExt cx="3628483" cy="6597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320" y="2708341"/>
              <a:ext cx="3628483" cy="6597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23226" y="2714412"/>
            <a:ext cx="947373" cy="686876"/>
            <a:chOff x="6823226" y="2714412"/>
            <a:chExt cx="947373" cy="6868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620000">
              <a:off x="6823226" y="2714412"/>
              <a:ext cx="947373" cy="6868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40088" y="3878195"/>
            <a:ext cx="672339" cy="273159"/>
            <a:chOff x="12840088" y="3878195"/>
            <a:chExt cx="672339" cy="2731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2840088" y="3878195"/>
              <a:ext cx="672339" cy="273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54590" y="3660557"/>
            <a:ext cx="675688" cy="675688"/>
            <a:chOff x="15954590" y="3660557"/>
            <a:chExt cx="675688" cy="6756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54590" y="3660557"/>
              <a:ext cx="675688" cy="67568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85597" y="3713964"/>
            <a:ext cx="2504472" cy="6755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97733" y="7923608"/>
            <a:ext cx="5308314" cy="6755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17029" y="8492374"/>
            <a:ext cx="7174223" cy="675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97209" y="8096809"/>
            <a:ext cx="672339" cy="273159"/>
            <a:chOff x="9297209" y="8096809"/>
            <a:chExt cx="672339" cy="2731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97209" y="8096809"/>
              <a:ext cx="672339" cy="2731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00493" y="8655995"/>
            <a:ext cx="672339" cy="273159"/>
            <a:chOff x="9300493" y="8655995"/>
            <a:chExt cx="672339" cy="27315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00493" y="8655995"/>
              <a:ext cx="672339" cy="27315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12463" y="6920889"/>
            <a:ext cx="732629" cy="115806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31998" y="7124058"/>
            <a:ext cx="5431333" cy="6755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8030" y="6930099"/>
            <a:ext cx="3091180" cy="874578"/>
            <a:chOff x="418030" y="6930099"/>
            <a:chExt cx="3091180" cy="8745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8030" y="6930099"/>
              <a:ext cx="3091180" cy="87457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23942" y="8588810"/>
            <a:ext cx="4200022" cy="54982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39705" y="8034084"/>
            <a:ext cx="2767931" cy="5498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23226" y="7385613"/>
            <a:ext cx="947373" cy="686876"/>
            <a:chOff x="6823226" y="7385613"/>
            <a:chExt cx="947373" cy="6868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980000">
              <a:off x="6823226" y="7385613"/>
              <a:ext cx="947373" cy="6868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95364" y="7012315"/>
            <a:ext cx="563478" cy="649752"/>
            <a:chOff x="3695364" y="7012315"/>
            <a:chExt cx="563478" cy="6497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95364" y="7012315"/>
              <a:ext cx="563478" cy="6497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02682" y="-62326"/>
            <a:ext cx="20604875" cy="448634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233828" y="3515530"/>
            <a:ext cx="21225622" cy="448634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ject 3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7501065"/>
            <a:ext cx="7338801" cy="16499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498" y="5633662"/>
            <a:ext cx="7338801" cy="1359606"/>
            <a:chOff x="188071" y="5633662"/>
            <a:chExt cx="7338801" cy="1359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071" y="5633662"/>
              <a:ext cx="7338801" cy="1359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498" y="2750766"/>
            <a:ext cx="7338801" cy="2533628"/>
            <a:chOff x="188071" y="2750766"/>
            <a:chExt cx="7338801" cy="2533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071" y="2750766"/>
              <a:ext cx="7338801" cy="2533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603" y="265696"/>
            <a:ext cx="3946049" cy="12065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460" y="1532370"/>
            <a:ext cx="4223894" cy="8685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5278" y="2413956"/>
            <a:ext cx="3545804" cy="781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86200" y="2528519"/>
            <a:ext cx="3935138" cy="5575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362" y="3279360"/>
            <a:ext cx="5894453" cy="18678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362" y="6062550"/>
            <a:ext cx="5305772" cy="9891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4886" y="5345161"/>
            <a:ext cx="1367854" cy="6851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02189" y="8411106"/>
            <a:ext cx="7520276" cy="8685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31495" y="8671759"/>
            <a:ext cx="1106468" cy="273159"/>
            <a:chOff x="8731495" y="8671759"/>
            <a:chExt cx="1106468" cy="273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1495" y="8671759"/>
              <a:ext cx="1106468" cy="273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1495" y="5442687"/>
            <a:ext cx="7300000" cy="731877"/>
            <a:chOff x="8731495" y="5442687"/>
            <a:chExt cx="7300000" cy="7318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31495" y="5442687"/>
              <a:ext cx="7300000" cy="7318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99968" y="6176277"/>
            <a:ext cx="3085714" cy="1014709"/>
            <a:chOff x="8699968" y="6176277"/>
            <a:chExt cx="3085714" cy="10147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99968" y="6176277"/>
              <a:ext cx="3085714" cy="10147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81429" y="7156701"/>
            <a:ext cx="6196645" cy="5025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3507" y="7135592"/>
            <a:ext cx="3641961" cy="6851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8180" y="7753565"/>
            <a:ext cx="7071820" cy="14285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51991" y="1486767"/>
            <a:ext cx="9325571" cy="3546198"/>
            <a:chOff x="8151991" y="1486767"/>
            <a:chExt cx="9325571" cy="35461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51991" y="1486767"/>
              <a:ext cx="9325571" cy="354619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68382" y="9536953"/>
            <a:ext cx="3526859" cy="424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심범수</cp:lastModifiedBy>
  <cp:revision>7</cp:revision>
  <dcterms:created xsi:type="dcterms:W3CDTF">2021-10-18T22:45:39Z</dcterms:created>
  <dcterms:modified xsi:type="dcterms:W3CDTF">2021-10-22T01:32:51Z</dcterms:modified>
</cp:coreProperties>
</file>